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.xml" ContentType="application/vnd.openxmlformats-officedocument.drawingml.chart+xml"/>
  <Override PartName="/ppt/notesSlides/notesSlide34.xml" ContentType="application/vnd.openxmlformats-officedocument.presentationml.notesSlide+xml"/>
  <Override PartName="/ppt/charts/chart2.xml" ContentType="application/vnd.openxmlformats-officedocument.drawingml.chart+xml"/>
  <Override PartName="/ppt/notesSlides/notesSlide35.xml" ContentType="application/vnd.openxmlformats-officedocument.presentationml.notesSlide+xml"/>
  <Override PartName="/ppt/charts/chart3.xml" ContentType="application/vnd.openxmlformats-officedocument.drawingml.chart+xml"/>
  <Override PartName="/ppt/notesSlides/notesSlide36.xml" ContentType="application/vnd.openxmlformats-officedocument.presentationml.notesSlide+xml"/>
  <Override PartName="/ppt/charts/chart4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6"/>
  </p:notesMasterIdLst>
  <p:handoutMasterIdLst>
    <p:handoutMasterId r:id="rId47"/>
  </p:handoutMasterIdLst>
  <p:sldIdLst>
    <p:sldId id="317" r:id="rId3"/>
    <p:sldId id="318" r:id="rId4"/>
    <p:sldId id="257" r:id="rId5"/>
    <p:sldId id="258" r:id="rId6"/>
    <p:sldId id="288" r:id="rId7"/>
    <p:sldId id="289" r:id="rId8"/>
    <p:sldId id="261" r:id="rId9"/>
    <p:sldId id="278" r:id="rId10"/>
    <p:sldId id="282" r:id="rId11"/>
    <p:sldId id="284" r:id="rId12"/>
    <p:sldId id="279" r:id="rId13"/>
    <p:sldId id="290" r:id="rId14"/>
    <p:sldId id="291" r:id="rId15"/>
    <p:sldId id="266" r:id="rId16"/>
    <p:sldId id="267" r:id="rId17"/>
    <p:sldId id="295" r:id="rId18"/>
    <p:sldId id="303" r:id="rId19"/>
    <p:sldId id="302" r:id="rId20"/>
    <p:sldId id="294" r:id="rId21"/>
    <p:sldId id="293" r:id="rId22"/>
    <p:sldId id="297" r:id="rId23"/>
    <p:sldId id="298" r:id="rId24"/>
    <p:sldId id="299" r:id="rId25"/>
    <p:sldId id="300" r:id="rId26"/>
    <p:sldId id="270" r:id="rId27"/>
    <p:sldId id="304" r:id="rId28"/>
    <p:sldId id="268" r:id="rId29"/>
    <p:sldId id="269" r:id="rId30"/>
    <p:sldId id="311" r:id="rId31"/>
    <p:sldId id="309" r:id="rId32"/>
    <p:sldId id="316" r:id="rId33"/>
    <p:sldId id="280" r:id="rId34"/>
    <p:sldId id="312" r:id="rId35"/>
    <p:sldId id="313" r:id="rId36"/>
    <p:sldId id="305" r:id="rId37"/>
    <p:sldId id="306" r:id="rId38"/>
    <p:sldId id="307" r:id="rId39"/>
    <p:sldId id="308" r:id="rId40"/>
    <p:sldId id="273" r:id="rId41"/>
    <p:sldId id="272" r:id="rId42"/>
    <p:sldId id="276" r:id="rId43"/>
    <p:sldId id="314" r:id="rId44"/>
    <p:sldId id="319" r:id="rId45"/>
  </p:sldIdLst>
  <p:sldSz cx="12192000" cy="6858000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334A"/>
    <a:srgbClr val="B525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3107" autoAdjust="0"/>
  </p:normalViewPr>
  <p:slideViewPr>
    <p:cSldViewPr snapToGrid="0">
      <p:cViewPr varScale="1">
        <p:scale>
          <a:sx n="51" d="100"/>
          <a:sy n="51" d="100"/>
        </p:scale>
        <p:origin x="-144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Excel1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Excel2.xlsx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Excel3.xlsx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Excel4.xlsx"/><Relationship Id="rId2" Type="http://schemas.microsoft.com/office/2011/relationships/chartStyle" Target="style4.xml"/><Relationship Id="rId3" Type="http://schemas.microsoft.com/office/2011/relationships/chartColorStyle" Target="colors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2800">
                <a:solidFill>
                  <a:schemeClr val="bg1">
                    <a:lumMod val="65000"/>
                  </a:schemeClr>
                </a:solidFill>
              </a:rPr>
              <a:t>Points forts du dispositif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87164585746203"/>
          <c:y val="0.144131592286075"/>
          <c:w val="0.48906569277292"/>
          <c:h val="0.75778068657828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étudiants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Feuil1!$A$2:$A$14</c:f>
              <c:strCache>
                <c:ptCount val="13"/>
                <c:pt idx="0">
                  <c:v>organisation</c:v>
                </c:pt>
                <c:pt idx="1">
                  <c:v>ambiance de travail</c:v>
                </c:pt>
                <c:pt idx="2">
                  <c:v>planification des réunions</c:v>
                </c:pt>
                <c:pt idx="3">
                  <c:v>choix du thème de travail</c:v>
                </c:pt>
                <c:pt idx="4">
                  <c:v>temps de travail en classe</c:v>
                </c:pt>
                <c:pt idx="5">
                  <c:v>mise en place du projet</c:v>
                </c:pt>
                <c:pt idx="6">
                  <c:v>manipuler</c:v>
                </c:pt>
                <c:pt idx="7">
                  <c:v>répartition des tâches dans le groupe</c:v>
                </c:pt>
                <c:pt idx="8">
                  <c:v>utilisation du canevas</c:v>
                </c:pt>
                <c:pt idx="9">
                  <c:v>productivité durant les quatre réunions de travail</c:v>
                </c:pt>
                <c:pt idx="10">
                  <c:v>utilisation d'un nouvel outil technologique</c:v>
                </c:pt>
                <c:pt idx="11">
                  <c:v>conception/création d'une séquence de cours</c:v>
                </c:pt>
                <c:pt idx="12">
                  <c:v>richesse des échanges</c:v>
                </c:pt>
              </c:strCache>
            </c:strRef>
          </c:cat>
          <c:val>
            <c:numRef>
              <c:f>Feuil1!$B$2:$B$14</c:f>
              <c:numCache>
                <c:formatCode>General</c:formatCode>
                <c:ptCount val="13"/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  <c:pt idx="6">
                  <c:v>1.0</c:v>
                </c:pt>
                <c:pt idx="7">
                  <c:v>2.0</c:v>
                </c:pt>
                <c:pt idx="8">
                  <c:v>2.0</c:v>
                </c:pt>
                <c:pt idx="10">
                  <c:v>6.0</c:v>
                </c:pt>
                <c:pt idx="12">
                  <c:v>17.0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C3-49C7-946C-0DE5218B6A9D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maîtres de stage/professeurs de sciences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Feuil1!$A$2:$A$14</c:f>
              <c:strCache>
                <c:ptCount val="13"/>
                <c:pt idx="0">
                  <c:v>organisation</c:v>
                </c:pt>
                <c:pt idx="1">
                  <c:v>ambiance de travail</c:v>
                </c:pt>
                <c:pt idx="2">
                  <c:v>planification des réunions</c:v>
                </c:pt>
                <c:pt idx="3">
                  <c:v>choix du thème de travail</c:v>
                </c:pt>
                <c:pt idx="4">
                  <c:v>temps de travail en classe</c:v>
                </c:pt>
                <c:pt idx="5">
                  <c:v>mise en place du projet</c:v>
                </c:pt>
                <c:pt idx="6">
                  <c:v>manipuler</c:v>
                </c:pt>
                <c:pt idx="7">
                  <c:v>répartition des tâches dans le groupe</c:v>
                </c:pt>
                <c:pt idx="8">
                  <c:v>utilisation du canevas</c:v>
                </c:pt>
                <c:pt idx="9">
                  <c:v>productivité durant les quatre réunions de travail</c:v>
                </c:pt>
                <c:pt idx="10">
                  <c:v>utilisation d'un nouvel outil technologique</c:v>
                </c:pt>
                <c:pt idx="11">
                  <c:v>conception/création d'une séquence de cours</c:v>
                </c:pt>
                <c:pt idx="12">
                  <c:v>richesse des échanges</c:v>
                </c:pt>
              </c:strCache>
            </c:strRef>
          </c:cat>
          <c:val>
            <c:numRef>
              <c:f>Feuil1!$C$2:$C$14</c:f>
              <c:numCache>
                <c:formatCode>General</c:formatCode>
                <c:ptCount val="13"/>
                <c:pt idx="0">
                  <c:v>1.0</c:v>
                </c:pt>
                <c:pt idx="1">
                  <c:v>1.0</c:v>
                </c:pt>
                <c:pt idx="3">
                  <c:v>1.0</c:v>
                </c:pt>
                <c:pt idx="8">
                  <c:v>1.0</c:v>
                </c:pt>
                <c:pt idx="9">
                  <c:v>2.0</c:v>
                </c:pt>
                <c:pt idx="10">
                  <c:v>2.0</c:v>
                </c:pt>
                <c:pt idx="11">
                  <c:v>6.0</c:v>
                </c:pt>
                <c:pt idx="12">
                  <c:v>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8C3-49C7-946C-0DE5218B6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-2110505336"/>
        <c:axId val="-2073822232"/>
      </c:barChart>
      <c:catAx>
        <c:axId val="-2110505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73822232"/>
        <c:crosses val="autoZero"/>
        <c:auto val="1"/>
        <c:lblAlgn val="ctr"/>
        <c:lblOffset val="100"/>
        <c:noMultiLvlLbl val="0"/>
      </c:catAx>
      <c:valAx>
        <c:axId val="-20738222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110505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2774959566439"/>
          <c:y val="0.964541604254153"/>
          <c:w val="0.591758464490241"/>
          <c:h val="0.03405449609775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2800">
                <a:solidFill>
                  <a:schemeClr val="bg1">
                    <a:lumMod val="65000"/>
                  </a:schemeClr>
                </a:solidFill>
              </a:rPr>
              <a:t>Points à améliorer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étudiants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Feuil1!$A$2:$A$13</c:f>
              <c:strCache>
                <c:ptCount val="12"/>
                <c:pt idx="0">
                  <c:v>réduire la 1ère réunion</c:v>
                </c:pt>
                <c:pt idx="1">
                  <c:v>trouver des occasions pour tester les séquences avec les élèves</c:v>
                </c:pt>
                <c:pt idx="2">
                  <c:v>demander davantage de travail de réflexion à domicile</c:v>
                </c:pt>
                <c:pt idx="3">
                  <c:v>un TBI par groupe de travail pour tester directement</c:v>
                </c:pt>
                <c:pt idx="4">
                  <c:v>certaines idées trop complexes à réaliser </c:v>
                </c:pt>
                <c:pt idx="5">
                  <c:v>impliquer chaque membre du groupe</c:v>
                </c:pt>
                <c:pt idx="6">
                  <c:v>présence régulière des étudiants</c:v>
                </c:pt>
                <c:pt idx="7">
                  <c:v>communication via la plateforme</c:v>
                </c:pt>
                <c:pt idx="8">
                  <c:v>plus de périodes de travail</c:v>
                </c:pt>
                <c:pt idx="9">
                  <c:v>réduire la taille des groupes</c:v>
                </c:pt>
                <c:pt idx="10">
                  <c:v>formation TBI et autres TIC</c:v>
                </c:pt>
                <c:pt idx="11">
                  <c:v>périodes de travail trop espacées</c:v>
                </c:pt>
              </c:strCache>
            </c:strRef>
          </c:cat>
          <c:val>
            <c:numRef>
              <c:f>Feuil1!$B$2:$B$13</c:f>
              <c:numCache>
                <c:formatCode>General</c:formatCode>
                <c:ptCount val="12"/>
                <c:pt idx="3">
                  <c:v>1.0</c:v>
                </c:pt>
                <c:pt idx="4">
                  <c:v>1.0</c:v>
                </c:pt>
                <c:pt idx="5">
                  <c:v>2.0</c:v>
                </c:pt>
                <c:pt idx="6">
                  <c:v>2.0</c:v>
                </c:pt>
                <c:pt idx="7">
                  <c:v>2.0</c:v>
                </c:pt>
                <c:pt idx="8">
                  <c:v>3.0</c:v>
                </c:pt>
                <c:pt idx="9">
                  <c:v>3.0</c:v>
                </c:pt>
                <c:pt idx="10">
                  <c:v>4.0</c:v>
                </c:pt>
                <c:pt idx="11">
                  <c:v>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DFB-4AED-AF73-A9CC98D6D970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maîtres de stage/MA Sciences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Feuil1!$A$2:$A$13</c:f>
              <c:strCache>
                <c:ptCount val="12"/>
                <c:pt idx="0">
                  <c:v>réduire la 1ère réunion</c:v>
                </c:pt>
                <c:pt idx="1">
                  <c:v>trouver des occasions pour tester les séquences avec les élèves</c:v>
                </c:pt>
                <c:pt idx="2">
                  <c:v>demander davantage de travail de réflexion à domicile</c:v>
                </c:pt>
                <c:pt idx="3">
                  <c:v>un TBI par groupe de travail pour tester directement</c:v>
                </c:pt>
                <c:pt idx="4">
                  <c:v>certaines idées trop complexes à réaliser </c:v>
                </c:pt>
                <c:pt idx="5">
                  <c:v>impliquer chaque membre du groupe</c:v>
                </c:pt>
                <c:pt idx="6">
                  <c:v>présence régulière des étudiants</c:v>
                </c:pt>
                <c:pt idx="7">
                  <c:v>communication via la plateforme</c:v>
                </c:pt>
                <c:pt idx="8">
                  <c:v>plus de périodes de travail</c:v>
                </c:pt>
                <c:pt idx="9">
                  <c:v>réduire la taille des groupes</c:v>
                </c:pt>
                <c:pt idx="10">
                  <c:v>formation TBI et autres TIC</c:v>
                </c:pt>
                <c:pt idx="11">
                  <c:v>périodes de travail trop espacées</c:v>
                </c:pt>
              </c:strCache>
            </c:strRef>
          </c:cat>
          <c:val>
            <c:numRef>
              <c:f>Feuil1!$C$2:$C$13</c:f>
              <c:numCache>
                <c:formatCode>General</c:formatCode>
                <c:ptCount val="12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5">
                  <c:v>1.0</c:v>
                </c:pt>
                <c:pt idx="6">
                  <c:v>2.0</c:v>
                </c:pt>
                <c:pt idx="7">
                  <c:v>2.0</c:v>
                </c:pt>
                <c:pt idx="8">
                  <c:v>4.0</c:v>
                </c:pt>
                <c:pt idx="10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DFB-4AED-AF73-A9CC98D6D9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-2078826408"/>
        <c:axId val="-2078822776"/>
      </c:barChart>
      <c:catAx>
        <c:axId val="-2078826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78822776"/>
        <c:crosses val="autoZero"/>
        <c:auto val="1"/>
        <c:lblAlgn val="ctr"/>
        <c:lblOffset val="100"/>
        <c:noMultiLvlLbl val="0"/>
      </c:catAx>
      <c:valAx>
        <c:axId val="-2078822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78826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2800">
                <a:solidFill>
                  <a:schemeClr val="bg1">
                    <a:lumMod val="65000"/>
                  </a:schemeClr>
                </a:solidFill>
              </a:rPr>
              <a:t>Plus-values pédagogiques des outils TICE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étudiants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Feuil1!$A$2:$A$9</c:f>
              <c:strCache>
                <c:ptCount val="8"/>
                <c:pt idx="0">
                  <c:v>scénario modulable</c:v>
                </c:pt>
                <c:pt idx="1">
                  <c:v>TICE peuvent remplacer les manipulations</c:v>
                </c:pt>
                <c:pt idx="2">
                  <c:v>interactivité</c:v>
                </c:pt>
                <c:pt idx="3">
                  <c:v>archivage/garder des traces</c:v>
                </c:pt>
                <c:pt idx="4">
                  <c:v>outils facilitant les explications</c:v>
                </c:pt>
                <c:pt idx="5">
                  <c:v>supports visuels (photos, vidéos) riches</c:v>
                </c:pt>
                <c:pt idx="6">
                  <c:v>motivation des élèves pour la nouveauté/la technologie</c:v>
                </c:pt>
                <c:pt idx="7">
                  <c:v>meilleure visualisation de phénomènes scientifiques (aux niveaux macroscopique et microscopique)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3.0</c:v>
                </c:pt>
                <c:pt idx="4">
                  <c:v>5.0</c:v>
                </c:pt>
                <c:pt idx="5">
                  <c:v>9.0</c:v>
                </c:pt>
                <c:pt idx="6">
                  <c:v>10.0</c:v>
                </c:pt>
                <c:pt idx="7">
                  <c:v>17.0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04E-4473-935A-6DDA3C70EF59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maîtres de stage/professeurs de sciences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Feuil1!$A$2:$A$9</c:f>
              <c:strCache>
                <c:ptCount val="8"/>
                <c:pt idx="0">
                  <c:v>scénario modulable</c:v>
                </c:pt>
                <c:pt idx="1">
                  <c:v>TICE peuvent remplacer les manipulations</c:v>
                </c:pt>
                <c:pt idx="2">
                  <c:v>interactivité</c:v>
                </c:pt>
                <c:pt idx="3">
                  <c:v>archivage/garder des traces</c:v>
                </c:pt>
                <c:pt idx="4">
                  <c:v>outils facilitant les explications</c:v>
                </c:pt>
                <c:pt idx="5">
                  <c:v>supports visuels (photos, vidéos) riches</c:v>
                </c:pt>
                <c:pt idx="6">
                  <c:v>motivation des élèves pour la nouveauté/la technologie</c:v>
                </c:pt>
                <c:pt idx="7">
                  <c:v>meilleure visualisation de phénomènes scientifiques (aux niveaux macroscopique et microscopique)</c:v>
                </c:pt>
              </c:strCache>
            </c:strRef>
          </c:cat>
          <c:val>
            <c:numRef>
              <c:f>Feuil1!$C$2:$C$9</c:f>
              <c:numCache>
                <c:formatCode>General</c:formatCode>
                <c:ptCount val="8"/>
                <c:pt idx="0">
                  <c:v>1.0</c:v>
                </c:pt>
                <c:pt idx="5">
                  <c:v>9.0</c:v>
                </c:pt>
                <c:pt idx="7">
                  <c:v>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04E-4473-935A-6DDA3C70EF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-2074184040"/>
        <c:axId val="2143186616"/>
      </c:barChart>
      <c:catAx>
        <c:axId val="-2074184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43186616"/>
        <c:crosses val="autoZero"/>
        <c:auto val="1"/>
        <c:lblAlgn val="ctr"/>
        <c:lblOffset val="100"/>
        <c:noMultiLvlLbl val="0"/>
      </c:catAx>
      <c:valAx>
        <c:axId val="2143186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74184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2400" dirty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fr-BE" sz="2400" dirty="0" smtClean="0">
                <a:solidFill>
                  <a:schemeClr val="bg1">
                    <a:lumMod val="65000"/>
                  </a:schemeClr>
                </a:solidFill>
              </a:rPr>
              <a:t>uggestions </a:t>
            </a:r>
            <a:r>
              <a:rPr lang="fr-BE" sz="2400" dirty="0">
                <a:solidFill>
                  <a:schemeClr val="bg1">
                    <a:lumMod val="65000"/>
                  </a:schemeClr>
                </a:solidFill>
              </a:rPr>
              <a:t>pour le groupe de travail de l'année prochaine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étudiants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Feuil1!$A$2:$A$13</c:f>
              <c:strCache>
                <c:ptCount val="12"/>
                <c:pt idx="0">
                  <c:v>parfaire les séquences afin de les diffuser </c:v>
                </c:pt>
                <c:pt idx="1">
                  <c:v>poursuivre l'hétérogénéité des groupes</c:v>
                </c:pt>
                <c:pt idx="2">
                  <c:v>organiser les réunions en début d'année pour expérimenter</c:v>
                </c:pt>
                <c:pt idx="3">
                  <c:v>faire tester les séquences en stage</c:v>
                </c:pt>
                <c:pt idx="4">
                  <c:v>attribuer des rôles à chaque membre du groupe</c:v>
                </c:pt>
                <c:pt idx="5">
                  <c:v>fixer des limites de travail (investissement important)</c:v>
                </c:pt>
                <c:pt idx="6">
                  <c:v>présence/implication de certains participants</c:v>
                </c:pt>
                <c:pt idx="7">
                  <c:v>garder les séances rapprochées</c:v>
                </c:pt>
                <c:pt idx="8">
                  <c:v>plus de périodes pour travailler</c:v>
                </c:pt>
                <c:pt idx="9">
                  <c:v>restreindre la durée du projet</c:v>
                </c:pt>
                <c:pt idx="10">
                  <c:v>utiliser un seul lieu de communication (plateforme)</c:v>
                </c:pt>
                <c:pt idx="11">
                  <c:v>choix des thèmes</c:v>
                </c:pt>
              </c:strCache>
            </c:strRef>
          </c:cat>
          <c:val>
            <c:numRef>
              <c:f>Feuil1!$B$2:$B$13</c:f>
              <c:numCache>
                <c:formatCode>General</c:formatCode>
                <c:ptCount val="12"/>
                <c:pt idx="5">
                  <c:v>1.0</c:v>
                </c:pt>
                <c:pt idx="6">
                  <c:v>1.0</c:v>
                </c:pt>
                <c:pt idx="8">
                  <c:v>2.0</c:v>
                </c:pt>
                <c:pt idx="9">
                  <c:v>2.0</c:v>
                </c:pt>
                <c:pt idx="10">
                  <c:v>2.0</c:v>
                </c:pt>
                <c:pt idx="11">
                  <c:v>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F7-410E-A95A-898C4251261D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maîtres de stage/professeurs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Feuil1!$A$2:$A$13</c:f>
              <c:strCache>
                <c:ptCount val="12"/>
                <c:pt idx="0">
                  <c:v>parfaire les séquences afin de les diffuser </c:v>
                </c:pt>
                <c:pt idx="1">
                  <c:v>poursuivre l'hétérogénéité des groupes</c:v>
                </c:pt>
                <c:pt idx="2">
                  <c:v>organiser les réunions en début d'année pour expérimenter</c:v>
                </c:pt>
                <c:pt idx="3">
                  <c:v>faire tester les séquences en stage</c:v>
                </c:pt>
                <c:pt idx="4">
                  <c:v>attribuer des rôles à chaque membre du groupe</c:v>
                </c:pt>
                <c:pt idx="5">
                  <c:v>fixer des limites de travail (investissement important)</c:v>
                </c:pt>
                <c:pt idx="6">
                  <c:v>présence/implication de certains participants</c:v>
                </c:pt>
                <c:pt idx="7">
                  <c:v>garder les séances rapprochées</c:v>
                </c:pt>
                <c:pt idx="8">
                  <c:v>plus de périodes pour travailler</c:v>
                </c:pt>
                <c:pt idx="9">
                  <c:v>restreindre la durée du projet</c:v>
                </c:pt>
                <c:pt idx="10">
                  <c:v>utiliser un seul lieu de communication (plateforme)</c:v>
                </c:pt>
                <c:pt idx="11">
                  <c:v>choix des thèmes</c:v>
                </c:pt>
              </c:strCache>
            </c:strRef>
          </c:cat>
          <c:val>
            <c:numRef>
              <c:f>Feuil1!$C$2:$C$13</c:f>
              <c:numCache>
                <c:formatCode>General</c:formatCode>
                <c:ptCount val="12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  <c:pt idx="7">
                  <c:v>2.0</c:v>
                </c:pt>
                <c:pt idx="8">
                  <c:v>2.0</c:v>
                </c:pt>
                <c:pt idx="10">
                  <c:v>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F7-410E-A95A-898C425126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-2073695496"/>
        <c:axId val="-2073727336"/>
      </c:barChart>
      <c:catAx>
        <c:axId val="-2073695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73727336"/>
        <c:crosses val="autoZero"/>
        <c:auto val="1"/>
        <c:lblAlgn val="ctr"/>
        <c:lblOffset val="100"/>
        <c:noMultiLvlLbl val="0"/>
      </c:catAx>
      <c:valAx>
        <c:axId val="-20737273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73695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83A69D-D035-43F0-B882-4D92B4BDFF95}" type="doc">
      <dgm:prSet loTypeId="urn:microsoft.com/office/officeart/2005/8/layout/hProcess9" loCatId="process" qsTypeId="urn:microsoft.com/office/officeart/2005/8/quickstyle/3d9" qsCatId="3D" csTypeId="urn:microsoft.com/office/officeart/2005/8/colors/colorful1#3" csCatId="colorful" phldr="1"/>
      <dgm:spPr/>
    </dgm:pt>
    <dgm:pt modelId="{69FBF5B3-D4A7-4DFC-85B2-B5F8384BACDA}">
      <dgm:prSet phldrT="[Texte]" custT="1"/>
      <dgm:spPr/>
      <dgm:t>
        <a:bodyPr/>
        <a:lstStyle/>
        <a:p>
          <a:r>
            <a:rPr lang="fr-FR" sz="2400" b="1" dirty="0" smtClean="0">
              <a:latin typeface="+mj-lt"/>
            </a:rPr>
            <a:t>Origine/contexte du projet </a:t>
          </a:r>
          <a:endParaRPr lang="fr-FR" sz="2400" b="1" dirty="0">
            <a:latin typeface="+mj-lt"/>
          </a:endParaRPr>
        </a:p>
      </dgm:t>
    </dgm:pt>
    <dgm:pt modelId="{2FDA7067-E768-4DD2-8B5C-4DC903C7DFD9}" type="parTrans" cxnId="{7105330E-C539-4AD6-8BAD-618C47F81493}">
      <dgm:prSet/>
      <dgm:spPr/>
      <dgm:t>
        <a:bodyPr/>
        <a:lstStyle/>
        <a:p>
          <a:endParaRPr lang="fr-FR"/>
        </a:p>
      </dgm:t>
    </dgm:pt>
    <dgm:pt modelId="{385D93EE-2A0D-42FC-B661-8DF0BB59F585}" type="sibTrans" cxnId="{7105330E-C539-4AD6-8BAD-618C47F81493}">
      <dgm:prSet/>
      <dgm:spPr/>
      <dgm:t>
        <a:bodyPr/>
        <a:lstStyle/>
        <a:p>
          <a:endParaRPr lang="fr-FR"/>
        </a:p>
      </dgm:t>
    </dgm:pt>
    <dgm:pt modelId="{053517A0-0FDA-4812-B2EA-17A37422258B}">
      <dgm:prSet phldrT="[Texte]" custT="1"/>
      <dgm:spPr/>
      <dgm:t>
        <a:bodyPr/>
        <a:lstStyle/>
        <a:p>
          <a:r>
            <a:rPr lang="fr-BE" sz="3200" b="1" dirty="0" smtClean="0">
              <a:latin typeface="+mj-lt"/>
            </a:rPr>
            <a:t>Dispositif</a:t>
          </a:r>
          <a:endParaRPr lang="fr-FR" sz="3200" b="1" dirty="0">
            <a:latin typeface="+mj-lt"/>
          </a:endParaRPr>
        </a:p>
      </dgm:t>
    </dgm:pt>
    <dgm:pt modelId="{6B767A3E-3044-4281-A091-90739B9CBE5B}" type="parTrans" cxnId="{3ECC860E-0519-49FE-BB91-54D4F7506C23}">
      <dgm:prSet/>
      <dgm:spPr/>
      <dgm:t>
        <a:bodyPr/>
        <a:lstStyle/>
        <a:p>
          <a:endParaRPr lang="fr-FR"/>
        </a:p>
      </dgm:t>
    </dgm:pt>
    <dgm:pt modelId="{239546A9-8405-4927-A2BB-CCCE03665BC0}" type="sibTrans" cxnId="{3ECC860E-0519-49FE-BB91-54D4F7506C23}">
      <dgm:prSet/>
      <dgm:spPr/>
      <dgm:t>
        <a:bodyPr/>
        <a:lstStyle/>
        <a:p>
          <a:endParaRPr lang="fr-FR"/>
        </a:p>
      </dgm:t>
    </dgm:pt>
    <dgm:pt modelId="{DD729137-A071-4F59-A6CD-C467A1BC536A}">
      <dgm:prSet phldrT="[Texte]" custT="1"/>
      <dgm:spPr/>
      <dgm:t>
        <a:bodyPr/>
        <a:lstStyle/>
        <a:p>
          <a:r>
            <a:rPr lang="fr-FR" sz="3200" b="1" dirty="0" smtClean="0">
              <a:latin typeface="+mj-lt"/>
            </a:rPr>
            <a:t>Analyse</a:t>
          </a:r>
        </a:p>
      </dgm:t>
    </dgm:pt>
    <dgm:pt modelId="{9DB36D08-8FEA-44F2-93B7-B7D6EE4B47FC}" type="parTrans" cxnId="{DB397595-150B-40F5-9672-06CF238DAAB0}">
      <dgm:prSet/>
      <dgm:spPr/>
      <dgm:t>
        <a:bodyPr/>
        <a:lstStyle/>
        <a:p>
          <a:endParaRPr lang="fr-FR"/>
        </a:p>
      </dgm:t>
    </dgm:pt>
    <dgm:pt modelId="{805AF2D9-4534-4F58-92CA-FF54A0E2400F}" type="sibTrans" cxnId="{DB397595-150B-40F5-9672-06CF238DAAB0}">
      <dgm:prSet/>
      <dgm:spPr/>
      <dgm:t>
        <a:bodyPr/>
        <a:lstStyle/>
        <a:p>
          <a:endParaRPr lang="fr-FR"/>
        </a:p>
      </dgm:t>
    </dgm:pt>
    <dgm:pt modelId="{7ACF02F1-A697-460C-8BD2-5B676D485E09}" type="pres">
      <dgm:prSet presAssocID="{4783A69D-D035-43F0-B882-4D92B4BDFF95}" presName="CompostProcess" presStyleCnt="0">
        <dgm:presLayoutVars>
          <dgm:dir/>
          <dgm:resizeHandles val="exact"/>
        </dgm:presLayoutVars>
      </dgm:prSet>
      <dgm:spPr/>
    </dgm:pt>
    <dgm:pt modelId="{41DAAD06-F9A4-43DB-A28E-A14A94B630E5}" type="pres">
      <dgm:prSet presAssocID="{4783A69D-D035-43F0-B882-4D92B4BDFF95}" presName="arrow" presStyleLbl="bgShp" presStyleIdx="0" presStyleCnt="1"/>
      <dgm:spPr/>
    </dgm:pt>
    <dgm:pt modelId="{223C76D7-2B08-4A82-AB5A-709848E0B85C}" type="pres">
      <dgm:prSet presAssocID="{4783A69D-D035-43F0-B882-4D92B4BDFF95}" presName="linearProcess" presStyleCnt="0"/>
      <dgm:spPr/>
    </dgm:pt>
    <dgm:pt modelId="{278194A2-CC77-4366-9A4A-D0BEE71520DB}" type="pres">
      <dgm:prSet presAssocID="{69FBF5B3-D4A7-4DFC-85B2-B5F8384BACDA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4D6E3B5-2554-46B8-86B2-0592B5CB1F92}" type="pres">
      <dgm:prSet presAssocID="{385D93EE-2A0D-42FC-B661-8DF0BB59F585}" presName="sibTrans" presStyleCnt="0"/>
      <dgm:spPr/>
    </dgm:pt>
    <dgm:pt modelId="{F4E055CD-921C-49EE-B6DD-340358E62F59}" type="pres">
      <dgm:prSet presAssocID="{053517A0-0FDA-4812-B2EA-17A37422258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F6E3EE4-B84B-4D6B-B645-830713E788B6}" type="pres">
      <dgm:prSet presAssocID="{239546A9-8405-4927-A2BB-CCCE03665BC0}" presName="sibTrans" presStyleCnt="0"/>
      <dgm:spPr/>
    </dgm:pt>
    <dgm:pt modelId="{E0ADE617-0256-4CA8-98E3-BAC3D7E2A5B6}" type="pres">
      <dgm:prSet presAssocID="{DD729137-A071-4F59-A6CD-C467A1BC536A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ECC860E-0519-49FE-BB91-54D4F7506C23}" srcId="{4783A69D-D035-43F0-B882-4D92B4BDFF95}" destId="{053517A0-0FDA-4812-B2EA-17A37422258B}" srcOrd="1" destOrd="0" parTransId="{6B767A3E-3044-4281-A091-90739B9CBE5B}" sibTransId="{239546A9-8405-4927-A2BB-CCCE03665BC0}"/>
    <dgm:cxn modelId="{A4825924-4E9C-4688-91DA-E8D0F058BB93}" type="presOf" srcId="{4783A69D-D035-43F0-B882-4D92B4BDFF95}" destId="{7ACF02F1-A697-460C-8BD2-5B676D485E09}" srcOrd="0" destOrd="0" presId="urn:microsoft.com/office/officeart/2005/8/layout/hProcess9"/>
    <dgm:cxn modelId="{DB397595-150B-40F5-9672-06CF238DAAB0}" srcId="{4783A69D-D035-43F0-B882-4D92B4BDFF95}" destId="{DD729137-A071-4F59-A6CD-C467A1BC536A}" srcOrd="2" destOrd="0" parTransId="{9DB36D08-8FEA-44F2-93B7-B7D6EE4B47FC}" sibTransId="{805AF2D9-4534-4F58-92CA-FF54A0E2400F}"/>
    <dgm:cxn modelId="{87560B19-2E68-4C49-8162-81F217C066B9}" type="presOf" srcId="{053517A0-0FDA-4812-B2EA-17A37422258B}" destId="{F4E055CD-921C-49EE-B6DD-340358E62F59}" srcOrd="0" destOrd="0" presId="urn:microsoft.com/office/officeart/2005/8/layout/hProcess9"/>
    <dgm:cxn modelId="{47A7311D-259C-4393-A995-972A22552BE1}" type="presOf" srcId="{DD729137-A071-4F59-A6CD-C467A1BC536A}" destId="{E0ADE617-0256-4CA8-98E3-BAC3D7E2A5B6}" srcOrd="0" destOrd="0" presId="urn:microsoft.com/office/officeart/2005/8/layout/hProcess9"/>
    <dgm:cxn modelId="{46366256-1158-4E38-830E-7FDAF1A7CEAC}" type="presOf" srcId="{69FBF5B3-D4A7-4DFC-85B2-B5F8384BACDA}" destId="{278194A2-CC77-4366-9A4A-D0BEE71520DB}" srcOrd="0" destOrd="0" presId="urn:microsoft.com/office/officeart/2005/8/layout/hProcess9"/>
    <dgm:cxn modelId="{7105330E-C539-4AD6-8BAD-618C47F81493}" srcId="{4783A69D-D035-43F0-B882-4D92B4BDFF95}" destId="{69FBF5B3-D4A7-4DFC-85B2-B5F8384BACDA}" srcOrd="0" destOrd="0" parTransId="{2FDA7067-E768-4DD2-8B5C-4DC903C7DFD9}" sibTransId="{385D93EE-2A0D-42FC-B661-8DF0BB59F585}"/>
    <dgm:cxn modelId="{812DF3ED-E992-4506-B17B-46013F7C0733}" type="presParOf" srcId="{7ACF02F1-A697-460C-8BD2-5B676D485E09}" destId="{41DAAD06-F9A4-43DB-A28E-A14A94B630E5}" srcOrd="0" destOrd="0" presId="urn:microsoft.com/office/officeart/2005/8/layout/hProcess9"/>
    <dgm:cxn modelId="{E2623934-7C66-41EE-93C3-305B095F0CD9}" type="presParOf" srcId="{7ACF02F1-A697-460C-8BD2-5B676D485E09}" destId="{223C76D7-2B08-4A82-AB5A-709848E0B85C}" srcOrd="1" destOrd="0" presId="urn:microsoft.com/office/officeart/2005/8/layout/hProcess9"/>
    <dgm:cxn modelId="{857270D9-E215-4200-A8E9-680322D701F4}" type="presParOf" srcId="{223C76D7-2B08-4A82-AB5A-709848E0B85C}" destId="{278194A2-CC77-4366-9A4A-D0BEE71520DB}" srcOrd="0" destOrd="0" presId="urn:microsoft.com/office/officeart/2005/8/layout/hProcess9"/>
    <dgm:cxn modelId="{C6F9A5D6-0362-4575-B56B-C08B547ADD14}" type="presParOf" srcId="{223C76D7-2B08-4A82-AB5A-709848E0B85C}" destId="{A4D6E3B5-2554-46B8-86B2-0592B5CB1F92}" srcOrd="1" destOrd="0" presId="urn:microsoft.com/office/officeart/2005/8/layout/hProcess9"/>
    <dgm:cxn modelId="{687FFEED-03E7-4F69-B62A-776B1FF44DBF}" type="presParOf" srcId="{223C76D7-2B08-4A82-AB5A-709848E0B85C}" destId="{F4E055CD-921C-49EE-B6DD-340358E62F59}" srcOrd="2" destOrd="0" presId="urn:microsoft.com/office/officeart/2005/8/layout/hProcess9"/>
    <dgm:cxn modelId="{B3E207E7-A607-4B6C-B81D-11DA80FC8A18}" type="presParOf" srcId="{223C76D7-2B08-4A82-AB5A-709848E0B85C}" destId="{CF6E3EE4-B84B-4D6B-B645-830713E788B6}" srcOrd="3" destOrd="0" presId="urn:microsoft.com/office/officeart/2005/8/layout/hProcess9"/>
    <dgm:cxn modelId="{00412627-14F9-49E0-B683-3DFDCBFD7A1E}" type="presParOf" srcId="{223C76D7-2B08-4A82-AB5A-709848E0B85C}" destId="{E0ADE617-0256-4CA8-98E3-BAC3D7E2A5B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FBA43D-9C00-4DBB-90BE-DDB5FA82B1D8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BE"/>
        </a:p>
      </dgm:t>
    </dgm:pt>
    <dgm:pt modelId="{E8BE4D09-CD28-4943-B849-9106F8B16DBB}">
      <dgm:prSet phldrT="[Texte]" custT="1"/>
      <dgm:spPr>
        <a:xfrm>
          <a:off x="469034" y="493381"/>
          <a:ext cx="1339660" cy="1220277"/>
        </a:xfrm>
      </dgm:spPr>
      <dgm:t>
        <a:bodyPr/>
        <a:lstStyle/>
        <a:p>
          <a:pPr algn="l"/>
          <a:endParaRPr lang="fr-BE" sz="1400" dirty="0" smtClean="0">
            <a:latin typeface="Calibri"/>
            <a:ea typeface="+mn-ea"/>
            <a:cs typeface="+mn-cs"/>
          </a:endParaRPr>
        </a:p>
        <a:p>
          <a:pPr algn="ctr"/>
          <a:r>
            <a:rPr lang="fr-BE" sz="2400" b="1" dirty="0" smtClean="0">
              <a:latin typeface="Calibri"/>
              <a:ea typeface="+mn-ea"/>
              <a:cs typeface="+mn-cs"/>
            </a:rPr>
            <a:t>FC sur le TBI :</a:t>
          </a:r>
        </a:p>
        <a:p>
          <a:pPr algn="ctr"/>
          <a:endParaRPr lang="fr-BE" sz="900" dirty="0" smtClean="0">
            <a:latin typeface="Calibri"/>
            <a:ea typeface="+mn-ea"/>
            <a:cs typeface="+mn-cs"/>
          </a:endParaRPr>
        </a:p>
        <a:p>
          <a:pPr algn="ctr"/>
          <a:r>
            <a:rPr lang="fr-BE" sz="2400" dirty="0" smtClean="0">
              <a:latin typeface="Calibri"/>
              <a:ea typeface="+mn-ea"/>
              <a:cs typeface="+mn-cs"/>
            </a:rPr>
            <a:t>Souhait des participants de poursuivre la réflexion entamée...</a:t>
          </a:r>
          <a:endParaRPr lang="fr-BE" sz="2400" dirty="0">
            <a:latin typeface="Calibri"/>
            <a:ea typeface="+mn-ea"/>
            <a:cs typeface="+mn-cs"/>
          </a:endParaRPr>
        </a:p>
      </dgm:t>
    </dgm:pt>
    <dgm:pt modelId="{80355C50-3780-4B6B-AB86-D90A4C027371}" type="parTrans" cxnId="{CC626D87-3CA5-47F4-A019-6A5301F0F9AE}">
      <dgm:prSet/>
      <dgm:spPr/>
      <dgm:t>
        <a:bodyPr/>
        <a:lstStyle/>
        <a:p>
          <a:endParaRPr lang="fr-BE"/>
        </a:p>
      </dgm:t>
    </dgm:pt>
    <dgm:pt modelId="{0054FB7B-A435-4FD5-B88B-F8E4839CF180}" type="sibTrans" cxnId="{CC626D87-3CA5-47F4-A019-6A5301F0F9AE}">
      <dgm:prSet/>
      <dgm:spPr/>
      <dgm:t>
        <a:bodyPr/>
        <a:lstStyle/>
        <a:p>
          <a:endParaRPr lang="fr-BE"/>
        </a:p>
      </dgm:t>
    </dgm:pt>
    <dgm:pt modelId="{D7464CED-9B72-467C-84B2-9D18AC1FB810}">
      <dgm:prSet phldrT="[Texte]" custT="1"/>
      <dgm:spPr>
        <a:xfrm>
          <a:off x="1808695" y="704534"/>
          <a:ext cx="1339660" cy="1220277"/>
        </a:xfrm>
      </dgm:spPr>
      <dgm:t>
        <a:bodyPr/>
        <a:lstStyle/>
        <a:p>
          <a:pPr algn="ctr"/>
          <a:endParaRPr lang="fr-BE" sz="1100" dirty="0" smtClean="0">
            <a:latin typeface="Calibri"/>
            <a:ea typeface="+mn-ea"/>
            <a:cs typeface="+mn-cs"/>
          </a:endParaRPr>
        </a:p>
        <a:p>
          <a:pPr algn="ctr"/>
          <a:r>
            <a:rPr lang="fr-BE" sz="2400" dirty="0" smtClean="0">
              <a:latin typeface="Calibri"/>
              <a:ea typeface="+mn-ea"/>
              <a:cs typeface="+mn-cs"/>
            </a:rPr>
            <a:t>Lancement du </a:t>
          </a:r>
          <a:r>
            <a:rPr lang="fr-BE" sz="2400" b="1" dirty="0" smtClean="0">
              <a:latin typeface="Calibri"/>
              <a:ea typeface="+mn-ea"/>
              <a:cs typeface="+mn-cs"/>
            </a:rPr>
            <a:t>groupe de travail</a:t>
          </a:r>
        </a:p>
        <a:p>
          <a:pPr algn="ctr"/>
          <a:r>
            <a:rPr lang="fr-BE" sz="2400" b="1" dirty="0" smtClean="0">
              <a:latin typeface="Calibri"/>
              <a:ea typeface="+mn-ea"/>
              <a:cs typeface="+mn-cs"/>
            </a:rPr>
            <a:t>« </a:t>
          </a:r>
          <a:r>
            <a:rPr lang="fr-BE" sz="2400" b="1" dirty="0" err="1" smtClean="0">
              <a:latin typeface="Calibri"/>
              <a:ea typeface="+mn-ea"/>
              <a:cs typeface="+mn-cs"/>
            </a:rPr>
            <a:t>TIChimiE</a:t>
          </a:r>
          <a:r>
            <a:rPr lang="fr-BE" sz="2400" b="1" dirty="0" smtClean="0">
              <a:latin typeface="Calibri"/>
              <a:ea typeface="+mn-ea"/>
              <a:cs typeface="+mn-cs"/>
            </a:rPr>
            <a:t> » </a:t>
          </a:r>
        </a:p>
        <a:p>
          <a:pPr algn="ctr"/>
          <a:r>
            <a:rPr lang="fr-BE" sz="2400" dirty="0" smtClean="0">
              <a:latin typeface="Calibri"/>
              <a:ea typeface="+mn-ea"/>
              <a:cs typeface="+mn-cs"/>
            </a:rPr>
            <a:t>Projet Ecole Numérique </a:t>
          </a:r>
          <a:endParaRPr lang="fr-BE" sz="2400" dirty="0">
            <a:latin typeface="Calibri"/>
            <a:ea typeface="+mn-ea"/>
            <a:cs typeface="+mn-cs"/>
          </a:endParaRPr>
        </a:p>
      </dgm:t>
    </dgm:pt>
    <dgm:pt modelId="{24CF439A-D033-41B3-B3B2-C6790743AA31}" type="parTrans" cxnId="{E57EB9FF-B309-44C7-A64A-4AEC34645D2D}">
      <dgm:prSet/>
      <dgm:spPr/>
      <dgm:t>
        <a:bodyPr/>
        <a:lstStyle/>
        <a:p>
          <a:endParaRPr lang="fr-BE"/>
        </a:p>
      </dgm:t>
    </dgm:pt>
    <dgm:pt modelId="{646F9F3D-7AB6-45A0-8FBE-6AE301CF947E}" type="sibTrans" cxnId="{E57EB9FF-B309-44C7-A64A-4AEC34645D2D}">
      <dgm:prSet/>
      <dgm:spPr/>
      <dgm:t>
        <a:bodyPr/>
        <a:lstStyle/>
        <a:p>
          <a:endParaRPr lang="fr-BE"/>
        </a:p>
      </dgm:t>
    </dgm:pt>
    <dgm:pt modelId="{14C5B370-27DD-452F-BB33-4253E6DB244C}">
      <dgm:prSet phldrT="[Texte]"/>
      <dgm:spPr>
        <a:xfrm>
          <a:off x="3148356" y="915687"/>
          <a:ext cx="1339660" cy="1202418"/>
        </a:xfrm>
      </dgm:spPr>
      <dgm:t>
        <a:bodyPr/>
        <a:lstStyle/>
        <a:p>
          <a:pPr algn="ctr"/>
          <a:endParaRPr lang="fr-BE" b="1" dirty="0" smtClean="0">
            <a:latin typeface="Calibri"/>
            <a:ea typeface="+mn-ea"/>
            <a:cs typeface="+mn-cs"/>
          </a:endParaRPr>
        </a:p>
        <a:p>
          <a:pPr algn="ctr"/>
          <a:r>
            <a:rPr lang="fr-BE" b="1" dirty="0" smtClean="0">
              <a:latin typeface="Calibri"/>
              <a:ea typeface="+mn-ea"/>
              <a:cs typeface="+mn-cs"/>
            </a:rPr>
            <a:t>"</a:t>
          </a:r>
          <a:r>
            <a:rPr lang="fr-BE" b="1" dirty="0" err="1" smtClean="0">
              <a:latin typeface="Calibri"/>
              <a:ea typeface="+mn-ea"/>
              <a:cs typeface="+mn-cs"/>
            </a:rPr>
            <a:t>TICHimiE</a:t>
          </a:r>
          <a:r>
            <a:rPr lang="fr-BE" b="1" dirty="0" smtClean="0">
              <a:latin typeface="Calibri"/>
              <a:ea typeface="+mn-ea"/>
              <a:cs typeface="+mn-cs"/>
            </a:rPr>
            <a:t>" </a:t>
          </a:r>
          <a:r>
            <a:rPr lang="fr-BE" b="0" dirty="0" smtClean="0">
              <a:latin typeface="Calibri"/>
              <a:ea typeface="+mn-ea"/>
              <a:cs typeface="+mn-cs"/>
            </a:rPr>
            <a:t>devient</a:t>
          </a:r>
        </a:p>
        <a:p>
          <a:pPr algn="ctr"/>
          <a:r>
            <a:rPr lang="fr-BE" b="1" dirty="0" smtClean="0">
              <a:latin typeface="Calibri"/>
              <a:ea typeface="+mn-ea"/>
              <a:cs typeface="+mn-cs"/>
            </a:rPr>
            <a:t>"</a:t>
          </a:r>
          <a:r>
            <a:rPr lang="fr-BE" b="1" dirty="0" err="1" smtClean="0">
              <a:latin typeface="Calibri"/>
              <a:ea typeface="+mn-ea"/>
              <a:cs typeface="+mn-cs"/>
            </a:rPr>
            <a:t>TICESciences</a:t>
          </a:r>
          <a:r>
            <a:rPr lang="fr-BE" b="1" dirty="0" smtClean="0">
              <a:latin typeface="Calibri"/>
              <a:ea typeface="+mn-ea"/>
              <a:cs typeface="+mn-cs"/>
            </a:rPr>
            <a:t>"</a:t>
          </a:r>
          <a:endParaRPr lang="fr-BE" b="1" dirty="0">
            <a:latin typeface="Calibri"/>
            <a:ea typeface="+mn-ea"/>
            <a:cs typeface="+mn-cs"/>
          </a:endParaRPr>
        </a:p>
      </dgm:t>
    </dgm:pt>
    <dgm:pt modelId="{BD03B256-7682-4BCE-81C2-F9DD2870376E}" type="parTrans" cxnId="{BF3FA5EC-6AAF-4931-95EB-7F0224FBA316}">
      <dgm:prSet/>
      <dgm:spPr/>
      <dgm:t>
        <a:bodyPr/>
        <a:lstStyle/>
        <a:p>
          <a:endParaRPr lang="fr-BE"/>
        </a:p>
      </dgm:t>
    </dgm:pt>
    <dgm:pt modelId="{348542E1-D7D1-4D21-986A-341436478D50}" type="sibTrans" cxnId="{BF3FA5EC-6AAF-4931-95EB-7F0224FBA316}">
      <dgm:prSet/>
      <dgm:spPr/>
      <dgm:t>
        <a:bodyPr/>
        <a:lstStyle/>
        <a:p>
          <a:endParaRPr lang="fr-BE"/>
        </a:p>
      </dgm:t>
    </dgm:pt>
    <dgm:pt modelId="{93C0B990-B194-4D46-B4CA-09E7C76AE1BF}">
      <dgm:prSet phldrT="[Texte]"/>
      <dgm:spPr>
        <a:xfrm>
          <a:off x="3148356" y="427198"/>
          <a:ext cx="1670226" cy="633459"/>
        </a:xfrm>
      </dgm:spPr>
      <dgm:t>
        <a:bodyPr/>
        <a:lstStyle/>
        <a:p>
          <a:r>
            <a:rPr lang="fr-BE" b="1" dirty="0" smtClean="0">
              <a:latin typeface="Calibri"/>
              <a:ea typeface="+mn-ea"/>
              <a:cs typeface="+mn-cs"/>
            </a:rPr>
            <a:t>    3</a:t>
          </a:r>
          <a:r>
            <a:rPr lang="fr-BE" b="1" baseline="30000" dirty="0" smtClean="0">
              <a:latin typeface="Calibri"/>
              <a:ea typeface="+mn-ea"/>
              <a:cs typeface="+mn-cs"/>
            </a:rPr>
            <a:t>ème</a:t>
          </a:r>
          <a:r>
            <a:rPr lang="fr-BE" b="1" dirty="0" smtClean="0">
              <a:latin typeface="Calibri"/>
              <a:ea typeface="+mn-ea"/>
              <a:cs typeface="+mn-cs"/>
            </a:rPr>
            <a:t> année </a:t>
          </a:r>
          <a:endParaRPr lang="fr-BE" b="1" dirty="0">
            <a:latin typeface="Calibri"/>
            <a:ea typeface="+mn-ea"/>
            <a:cs typeface="+mn-cs"/>
          </a:endParaRPr>
        </a:p>
      </dgm:t>
    </dgm:pt>
    <dgm:pt modelId="{1921BDCE-A20C-41BA-A9AC-23CF2BD61F4E}" type="sibTrans" cxnId="{7CAB7FDB-22F0-42A5-A4C1-9A5BA0C2DC59}">
      <dgm:prSet/>
      <dgm:spPr/>
      <dgm:t>
        <a:bodyPr/>
        <a:lstStyle/>
        <a:p>
          <a:endParaRPr lang="fr-BE"/>
        </a:p>
      </dgm:t>
    </dgm:pt>
    <dgm:pt modelId="{C8150C21-5057-46FF-B28D-6629F7D144D5}" type="parTrans" cxnId="{7CAB7FDB-22F0-42A5-A4C1-9A5BA0C2DC59}">
      <dgm:prSet/>
      <dgm:spPr/>
      <dgm:t>
        <a:bodyPr/>
        <a:lstStyle/>
        <a:p>
          <a:endParaRPr lang="fr-BE"/>
        </a:p>
      </dgm:t>
    </dgm:pt>
    <dgm:pt modelId="{3DFA7B66-395C-46EA-ABD5-07F18F9D32DA}">
      <dgm:prSet phldrT="[Texte]"/>
      <dgm:spPr>
        <a:xfrm>
          <a:off x="1808695" y="216045"/>
          <a:ext cx="3009887" cy="633459"/>
        </a:xfrm>
      </dgm:spPr>
      <dgm:t>
        <a:bodyPr/>
        <a:lstStyle/>
        <a:p>
          <a:r>
            <a:rPr lang="fr-BE" b="1" dirty="0" smtClean="0">
              <a:latin typeface="Calibri"/>
              <a:ea typeface="+mn-ea"/>
              <a:cs typeface="+mn-cs"/>
            </a:rPr>
            <a:t>    2</a:t>
          </a:r>
          <a:r>
            <a:rPr lang="fr-BE" b="1" baseline="30000" dirty="0" smtClean="0">
              <a:latin typeface="Calibri"/>
              <a:ea typeface="+mn-ea"/>
              <a:cs typeface="+mn-cs"/>
            </a:rPr>
            <a:t>ème</a:t>
          </a:r>
          <a:r>
            <a:rPr lang="fr-BE" b="1" dirty="0" smtClean="0">
              <a:latin typeface="Calibri"/>
              <a:ea typeface="+mn-ea"/>
              <a:cs typeface="+mn-cs"/>
            </a:rPr>
            <a:t> année</a:t>
          </a:r>
          <a:endParaRPr lang="fr-BE" b="1" dirty="0">
            <a:latin typeface="Calibri"/>
            <a:ea typeface="+mn-ea"/>
            <a:cs typeface="+mn-cs"/>
          </a:endParaRPr>
        </a:p>
      </dgm:t>
    </dgm:pt>
    <dgm:pt modelId="{F11A15D5-197C-415E-AA97-C6EBDA18E68C}" type="sibTrans" cxnId="{D2337756-108D-4693-824C-FDF4365E8A43}">
      <dgm:prSet/>
      <dgm:spPr/>
      <dgm:t>
        <a:bodyPr/>
        <a:lstStyle/>
        <a:p>
          <a:endParaRPr lang="fr-BE"/>
        </a:p>
      </dgm:t>
    </dgm:pt>
    <dgm:pt modelId="{F1BDB409-CE28-4F9D-BB4B-B77F090397CE}" type="parTrans" cxnId="{D2337756-108D-4693-824C-FDF4365E8A43}">
      <dgm:prSet/>
      <dgm:spPr/>
      <dgm:t>
        <a:bodyPr/>
        <a:lstStyle/>
        <a:p>
          <a:endParaRPr lang="fr-BE"/>
        </a:p>
      </dgm:t>
    </dgm:pt>
    <dgm:pt modelId="{AEA52953-964D-441D-A492-978F939BB148}">
      <dgm:prSet phldrT="[Texte]"/>
      <dgm:spPr>
        <a:xfrm>
          <a:off x="469034" y="4891"/>
          <a:ext cx="4349548" cy="633459"/>
        </a:xfrm>
      </dgm:spPr>
      <dgm:t>
        <a:bodyPr/>
        <a:lstStyle/>
        <a:p>
          <a:pPr algn="l"/>
          <a:r>
            <a:rPr lang="fr-BE" b="1" dirty="0" smtClean="0">
              <a:latin typeface="Calibri"/>
              <a:ea typeface="+mn-ea"/>
              <a:cs typeface="+mn-cs"/>
            </a:rPr>
            <a:t>     1</a:t>
          </a:r>
          <a:r>
            <a:rPr lang="fr-BE" b="1" baseline="30000" dirty="0" smtClean="0">
              <a:latin typeface="Calibri"/>
              <a:ea typeface="+mn-ea"/>
              <a:cs typeface="+mn-cs"/>
            </a:rPr>
            <a:t>ère</a:t>
          </a:r>
          <a:r>
            <a:rPr lang="fr-BE" b="1" dirty="0" smtClean="0">
              <a:latin typeface="Calibri"/>
              <a:ea typeface="+mn-ea"/>
              <a:cs typeface="+mn-cs"/>
            </a:rPr>
            <a:t> année </a:t>
          </a:r>
          <a:endParaRPr lang="fr-BE" b="1" dirty="0">
            <a:latin typeface="Calibri"/>
            <a:ea typeface="+mn-ea"/>
            <a:cs typeface="+mn-cs"/>
          </a:endParaRPr>
        </a:p>
      </dgm:t>
    </dgm:pt>
    <dgm:pt modelId="{AA97DAC3-DA32-4464-97EE-FF9C85A6FCDB}" type="sibTrans" cxnId="{5F9253A4-7497-4171-AC66-2DB102285304}">
      <dgm:prSet/>
      <dgm:spPr/>
      <dgm:t>
        <a:bodyPr/>
        <a:lstStyle/>
        <a:p>
          <a:endParaRPr lang="fr-BE"/>
        </a:p>
      </dgm:t>
    </dgm:pt>
    <dgm:pt modelId="{847D1628-CC8F-4495-88A1-AA877E6570BD}" type="parTrans" cxnId="{5F9253A4-7497-4171-AC66-2DB102285304}">
      <dgm:prSet/>
      <dgm:spPr/>
      <dgm:t>
        <a:bodyPr/>
        <a:lstStyle/>
        <a:p>
          <a:endParaRPr lang="fr-BE"/>
        </a:p>
      </dgm:t>
    </dgm:pt>
    <dgm:pt modelId="{FE12475B-196E-42A3-91DA-BA079841CB28}" type="pres">
      <dgm:prSet presAssocID="{01FBA43D-9C00-4DBB-90BE-DDB5FA82B1D8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fr-BE"/>
        </a:p>
      </dgm:t>
    </dgm:pt>
    <dgm:pt modelId="{A993D5E4-FA7A-4C91-8217-0E95C7E7F31E}" type="pres">
      <dgm:prSet presAssocID="{AEA52953-964D-441D-A492-978F939BB148}" presName="parentText1" presStyleLbl="node1" presStyleIdx="0" presStyleCnt="3">
        <dgm:presLayoutVars>
          <dgm:chMax/>
          <dgm:chPref val="3"/>
          <dgm:bulletEnabled val="1"/>
        </dgm:presLayoutVars>
      </dgm:prSet>
      <dgm:spPr>
        <a:prstGeom prst="rightArrow">
          <a:avLst>
            <a:gd name="adj1" fmla="val 50000"/>
            <a:gd name="adj2" fmla="val 50000"/>
          </a:avLst>
        </a:prstGeom>
      </dgm:spPr>
      <dgm:t>
        <a:bodyPr/>
        <a:lstStyle/>
        <a:p>
          <a:endParaRPr lang="fr-BE"/>
        </a:p>
      </dgm:t>
    </dgm:pt>
    <dgm:pt modelId="{ED8777F8-AEE0-4797-9A9F-8FA447702EF8}" type="pres">
      <dgm:prSet presAssocID="{AEA52953-964D-441D-A492-978F939BB148}" presName="childText1" presStyleLbl="solidAlignAcc1" presStyleIdx="0" presStyleCnt="3" custScaleY="111581" custLinFactNeighborX="-942" custLinFactNeighborY="4177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fr-BE"/>
        </a:p>
      </dgm:t>
    </dgm:pt>
    <dgm:pt modelId="{F86A130B-DA92-4D94-8922-3D8D560064AA}" type="pres">
      <dgm:prSet presAssocID="{3DFA7B66-395C-46EA-ABD5-07F18F9D32DA}" presName="parentText2" presStyleLbl="node1" presStyleIdx="1" presStyleCnt="3">
        <dgm:presLayoutVars>
          <dgm:chMax/>
          <dgm:chPref val="3"/>
          <dgm:bulletEnabled val="1"/>
        </dgm:presLayoutVars>
      </dgm:prSet>
      <dgm:spPr>
        <a:prstGeom prst="rightArrow">
          <a:avLst>
            <a:gd name="adj1" fmla="val 50000"/>
            <a:gd name="adj2" fmla="val 50000"/>
          </a:avLst>
        </a:prstGeom>
      </dgm:spPr>
      <dgm:t>
        <a:bodyPr/>
        <a:lstStyle/>
        <a:p>
          <a:endParaRPr lang="fr-BE"/>
        </a:p>
      </dgm:t>
    </dgm:pt>
    <dgm:pt modelId="{57C957A2-40E9-4DD5-B3FC-D92FBDA41EC5}" type="pres">
      <dgm:prSet presAssocID="{3DFA7B66-395C-46EA-ABD5-07F18F9D32DA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fr-BE"/>
        </a:p>
      </dgm:t>
    </dgm:pt>
    <dgm:pt modelId="{58A2759C-EB3A-4061-B233-277E26A099C4}" type="pres">
      <dgm:prSet presAssocID="{93C0B990-B194-4D46-B4CA-09E7C76AE1BF}" presName="parentText3" presStyleLbl="node1" presStyleIdx="2" presStyleCnt="3">
        <dgm:presLayoutVars>
          <dgm:chMax/>
          <dgm:chPref val="3"/>
          <dgm:bulletEnabled val="1"/>
        </dgm:presLayoutVars>
      </dgm:prSet>
      <dgm:spPr>
        <a:prstGeom prst="rightArrow">
          <a:avLst>
            <a:gd name="adj1" fmla="val 50000"/>
            <a:gd name="adj2" fmla="val 50000"/>
          </a:avLst>
        </a:prstGeom>
      </dgm:spPr>
      <dgm:t>
        <a:bodyPr/>
        <a:lstStyle/>
        <a:p>
          <a:endParaRPr lang="fr-BE"/>
        </a:p>
      </dgm:t>
    </dgm:pt>
    <dgm:pt modelId="{E98CF32C-478E-4CAC-862A-DEF68B47F74A}" type="pres">
      <dgm:prSet presAssocID="{93C0B990-B194-4D46-B4CA-09E7C76AE1BF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fr-BE"/>
        </a:p>
      </dgm:t>
    </dgm:pt>
  </dgm:ptLst>
  <dgm:cxnLst>
    <dgm:cxn modelId="{AF99C993-BFE8-425A-816E-B9F5ED33B2CB}" type="presOf" srcId="{3DFA7B66-395C-46EA-ABD5-07F18F9D32DA}" destId="{F86A130B-DA92-4D94-8922-3D8D560064AA}" srcOrd="0" destOrd="0" presId="urn:microsoft.com/office/officeart/2009/3/layout/IncreasingArrowsProcess"/>
    <dgm:cxn modelId="{84C4BB07-6D1C-4DF8-9B71-C9A4530FE60A}" type="presOf" srcId="{14C5B370-27DD-452F-BB33-4253E6DB244C}" destId="{E98CF32C-478E-4CAC-862A-DEF68B47F74A}" srcOrd="0" destOrd="0" presId="urn:microsoft.com/office/officeart/2009/3/layout/IncreasingArrowsProcess"/>
    <dgm:cxn modelId="{CC626D87-3CA5-47F4-A019-6A5301F0F9AE}" srcId="{AEA52953-964D-441D-A492-978F939BB148}" destId="{E8BE4D09-CD28-4943-B849-9106F8B16DBB}" srcOrd="0" destOrd="0" parTransId="{80355C50-3780-4B6B-AB86-D90A4C027371}" sibTransId="{0054FB7B-A435-4FD5-B88B-F8E4839CF180}"/>
    <dgm:cxn modelId="{6E668DC0-CB73-4A9D-B8CF-73DC189577F2}" type="presOf" srcId="{D7464CED-9B72-467C-84B2-9D18AC1FB810}" destId="{57C957A2-40E9-4DD5-B3FC-D92FBDA41EC5}" srcOrd="0" destOrd="0" presId="urn:microsoft.com/office/officeart/2009/3/layout/IncreasingArrowsProcess"/>
    <dgm:cxn modelId="{3CDD31FF-FB8A-4C32-9B58-C2E94A76F9D7}" type="presOf" srcId="{AEA52953-964D-441D-A492-978F939BB148}" destId="{A993D5E4-FA7A-4C91-8217-0E95C7E7F31E}" srcOrd="0" destOrd="0" presId="urn:microsoft.com/office/officeart/2009/3/layout/IncreasingArrowsProcess"/>
    <dgm:cxn modelId="{D2337756-108D-4693-824C-FDF4365E8A43}" srcId="{01FBA43D-9C00-4DBB-90BE-DDB5FA82B1D8}" destId="{3DFA7B66-395C-46EA-ABD5-07F18F9D32DA}" srcOrd="1" destOrd="0" parTransId="{F1BDB409-CE28-4F9D-BB4B-B77F090397CE}" sibTransId="{F11A15D5-197C-415E-AA97-C6EBDA18E68C}"/>
    <dgm:cxn modelId="{5A71F3E2-DCEA-4F9B-9577-7402E5C48C85}" type="presOf" srcId="{93C0B990-B194-4D46-B4CA-09E7C76AE1BF}" destId="{58A2759C-EB3A-4061-B233-277E26A099C4}" srcOrd="0" destOrd="0" presId="urn:microsoft.com/office/officeart/2009/3/layout/IncreasingArrowsProcess"/>
    <dgm:cxn modelId="{E57EB9FF-B309-44C7-A64A-4AEC34645D2D}" srcId="{3DFA7B66-395C-46EA-ABD5-07F18F9D32DA}" destId="{D7464CED-9B72-467C-84B2-9D18AC1FB810}" srcOrd="0" destOrd="0" parTransId="{24CF439A-D033-41B3-B3B2-C6790743AA31}" sibTransId="{646F9F3D-7AB6-45A0-8FBE-6AE301CF947E}"/>
    <dgm:cxn modelId="{EB4F2412-436D-457C-9025-6925D87B356A}" type="presOf" srcId="{E8BE4D09-CD28-4943-B849-9106F8B16DBB}" destId="{ED8777F8-AEE0-4797-9A9F-8FA447702EF8}" srcOrd="0" destOrd="0" presId="urn:microsoft.com/office/officeart/2009/3/layout/IncreasingArrowsProcess"/>
    <dgm:cxn modelId="{7CAB7FDB-22F0-42A5-A4C1-9A5BA0C2DC59}" srcId="{01FBA43D-9C00-4DBB-90BE-DDB5FA82B1D8}" destId="{93C0B990-B194-4D46-B4CA-09E7C76AE1BF}" srcOrd="2" destOrd="0" parTransId="{C8150C21-5057-46FF-B28D-6629F7D144D5}" sibTransId="{1921BDCE-A20C-41BA-A9AC-23CF2BD61F4E}"/>
    <dgm:cxn modelId="{0A60E7C5-8A26-42C7-AA1B-C2C7ED7C58F5}" type="presOf" srcId="{01FBA43D-9C00-4DBB-90BE-DDB5FA82B1D8}" destId="{FE12475B-196E-42A3-91DA-BA079841CB28}" srcOrd="0" destOrd="0" presId="urn:microsoft.com/office/officeart/2009/3/layout/IncreasingArrowsProcess"/>
    <dgm:cxn modelId="{5F9253A4-7497-4171-AC66-2DB102285304}" srcId="{01FBA43D-9C00-4DBB-90BE-DDB5FA82B1D8}" destId="{AEA52953-964D-441D-A492-978F939BB148}" srcOrd="0" destOrd="0" parTransId="{847D1628-CC8F-4495-88A1-AA877E6570BD}" sibTransId="{AA97DAC3-DA32-4464-97EE-FF9C85A6FCDB}"/>
    <dgm:cxn modelId="{BF3FA5EC-6AAF-4931-95EB-7F0224FBA316}" srcId="{93C0B990-B194-4D46-B4CA-09E7C76AE1BF}" destId="{14C5B370-27DD-452F-BB33-4253E6DB244C}" srcOrd="0" destOrd="0" parTransId="{BD03B256-7682-4BCE-81C2-F9DD2870376E}" sibTransId="{348542E1-D7D1-4D21-986A-341436478D50}"/>
    <dgm:cxn modelId="{84113666-57D6-4253-A868-A6E216ECF1FF}" type="presParOf" srcId="{FE12475B-196E-42A3-91DA-BA079841CB28}" destId="{A993D5E4-FA7A-4C91-8217-0E95C7E7F31E}" srcOrd="0" destOrd="0" presId="urn:microsoft.com/office/officeart/2009/3/layout/IncreasingArrowsProcess"/>
    <dgm:cxn modelId="{6F666A33-27EF-4F8B-9FA6-E3E3987EBA7B}" type="presParOf" srcId="{FE12475B-196E-42A3-91DA-BA079841CB28}" destId="{ED8777F8-AEE0-4797-9A9F-8FA447702EF8}" srcOrd="1" destOrd="0" presId="urn:microsoft.com/office/officeart/2009/3/layout/IncreasingArrowsProcess"/>
    <dgm:cxn modelId="{7CF467C5-7164-45DC-B0EB-1E3377AE6C3B}" type="presParOf" srcId="{FE12475B-196E-42A3-91DA-BA079841CB28}" destId="{F86A130B-DA92-4D94-8922-3D8D560064AA}" srcOrd="2" destOrd="0" presId="urn:microsoft.com/office/officeart/2009/3/layout/IncreasingArrowsProcess"/>
    <dgm:cxn modelId="{F0B1953F-37F3-43ED-9714-F9411FF41C89}" type="presParOf" srcId="{FE12475B-196E-42A3-91DA-BA079841CB28}" destId="{57C957A2-40E9-4DD5-B3FC-D92FBDA41EC5}" srcOrd="3" destOrd="0" presId="urn:microsoft.com/office/officeart/2009/3/layout/IncreasingArrowsProcess"/>
    <dgm:cxn modelId="{92654683-D24F-47F4-8377-6E248A186460}" type="presParOf" srcId="{FE12475B-196E-42A3-91DA-BA079841CB28}" destId="{58A2759C-EB3A-4061-B233-277E26A099C4}" srcOrd="4" destOrd="0" presId="urn:microsoft.com/office/officeart/2009/3/layout/IncreasingArrowsProcess"/>
    <dgm:cxn modelId="{8DB608DE-9784-4A91-BE00-6F2A2CB7E6F8}" type="presParOf" srcId="{FE12475B-196E-42A3-91DA-BA079841CB28}" destId="{E98CF32C-478E-4CAC-862A-DEF68B47F74A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6392F7-7F90-4EAA-B098-B318C68EB964}" type="doc">
      <dgm:prSet loTypeId="urn:microsoft.com/office/officeart/2005/8/layout/radial6" loCatId="relationship" qsTypeId="urn:microsoft.com/office/officeart/2005/8/quickstyle/3d2" qsCatId="3D" csTypeId="urn:microsoft.com/office/officeart/2005/8/colors/colorful1#5" csCatId="colorful" phldr="1"/>
      <dgm:spPr/>
      <dgm:t>
        <a:bodyPr/>
        <a:lstStyle/>
        <a:p>
          <a:endParaRPr lang="fr-FR"/>
        </a:p>
      </dgm:t>
    </dgm:pt>
    <dgm:pt modelId="{9BF843F8-0BE8-4559-8F37-57F4E6D6711A}">
      <dgm:prSet phldrT="[Texte]"/>
      <dgm:spPr/>
      <dgm:t>
        <a:bodyPr/>
        <a:lstStyle/>
        <a:p>
          <a:r>
            <a:rPr lang="fr-BE" b="1" dirty="0" smtClean="0"/>
            <a:t>Co-construire</a:t>
          </a:r>
          <a:endParaRPr lang="fr-FR" b="1" dirty="0"/>
        </a:p>
      </dgm:t>
    </dgm:pt>
    <dgm:pt modelId="{B1CEBB48-0CE6-4501-9D95-2B45719E9209}" type="parTrans" cxnId="{A9985FAB-0BBD-426F-8400-21ABBBACE342}">
      <dgm:prSet/>
      <dgm:spPr/>
      <dgm:t>
        <a:bodyPr/>
        <a:lstStyle/>
        <a:p>
          <a:endParaRPr lang="fr-FR"/>
        </a:p>
      </dgm:t>
    </dgm:pt>
    <dgm:pt modelId="{F0FF5B0F-FB59-4C0D-AB09-40568E65062D}" type="sibTrans" cxnId="{A9985FAB-0BBD-426F-8400-21ABBBACE342}">
      <dgm:prSet/>
      <dgm:spPr/>
      <dgm:t>
        <a:bodyPr/>
        <a:lstStyle/>
        <a:p>
          <a:endParaRPr lang="fr-FR"/>
        </a:p>
      </dgm:t>
    </dgm:pt>
    <dgm:pt modelId="{85CD1867-A78D-4957-B910-1FC555DABDF2}">
      <dgm:prSet phldrT="[Texte]" custT="1"/>
      <dgm:spPr/>
      <dgm:t>
        <a:bodyPr/>
        <a:lstStyle/>
        <a:p>
          <a:r>
            <a:rPr lang="fr-BE" sz="2000" b="1" dirty="0" smtClean="0"/>
            <a:t>Maîtres de stage</a:t>
          </a:r>
          <a:r>
            <a:rPr lang="fr-BE" sz="1600" b="1" dirty="0" smtClean="0"/>
            <a:t> </a:t>
          </a:r>
          <a:endParaRPr lang="fr-FR" sz="1600" b="1" dirty="0"/>
        </a:p>
      </dgm:t>
    </dgm:pt>
    <dgm:pt modelId="{51CC2880-A27E-47AB-A3D4-C38E3B6FB16F}" type="parTrans" cxnId="{F6272867-028A-4ED9-A8B8-E36E77DCFDBB}">
      <dgm:prSet/>
      <dgm:spPr/>
      <dgm:t>
        <a:bodyPr/>
        <a:lstStyle/>
        <a:p>
          <a:endParaRPr lang="fr-FR"/>
        </a:p>
      </dgm:t>
    </dgm:pt>
    <dgm:pt modelId="{D6659E0C-9133-4D87-8B4A-6E96BEF851E2}" type="sibTrans" cxnId="{F6272867-028A-4ED9-A8B8-E36E77DCFDBB}">
      <dgm:prSet/>
      <dgm:spPr/>
      <dgm:t>
        <a:bodyPr/>
        <a:lstStyle/>
        <a:p>
          <a:endParaRPr lang="fr-FR"/>
        </a:p>
      </dgm:t>
    </dgm:pt>
    <dgm:pt modelId="{05502582-C295-4AEF-A52E-ACB2CDE355B5}">
      <dgm:prSet phldrT="[Texte]" custT="1"/>
      <dgm:spPr/>
      <dgm:t>
        <a:bodyPr/>
        <a:lstStyle/>
        <a:p>
          <a:r>
            <a:rPr lang="fr-BE" sz="2000" b="1" dirty="0" smtClean="0"/>
            <a:t>MA Sciences</a:t>
          </a:r>
          <a:endParaRPr lang="fr-FR" sz="2000" b="1" dirty="0"/>
        </a:p>
      </dgm:t>
    </dgm:pt>
    <dgm:pt modelId="{3CFE4DA6-9EAC-4ED9-A290-0C801E02726C}" type="parTrans" cxnId="{CE1AD54E-091E-42D1-BAEB-4D6FC08BA322}">
      <dgm:prSet/>
      <dgm:spPr/>
      <dgm:t>
        <a:bodyPr/>
        <a:lstStyle/>
        <a:p>
          <a:endParaRPr lang="fr-FR"/>
        </a:p>
      </dgm:t>
    </dgm:pt>
    <dgm:pt modelId="{E02A358A-9521-4301-86E3-FD3B160A52A9}" type="sibTrans" cxnId="{CE1AD54E-091E-42D1-BAEB-4D6FC08BA322}">
      <dgm:prSet/>
      <dgm:spPr/>
      <dgm:t>
        <a:bodyPr/>
        <a:lstStyle/>
        <a:p>
          <a:endParaRPr lang="fr-FR"/>
        </a:p>
      </dgm:t>
    </dgm:pt>
    <dgm:pt modelId="{094F8CBC-A703-4FEF-9399-422A15C609A3}">
      <dgm:prSet phldrT="[Texte]" custT="1"/>
      <dgm:spPr/>
      <dgm:t>
        <a:bodyPr/>
        <a:lstStyle/>
        <a:p>
          <a:r>
            <a:rPr lang="fr-BE" sz="2400" b="1" dirty="0" smtClean="0"/>
            <a:t>Inforef</a:t>
          </a:r>
          <a:endParaRPr lang="fr-FR" sz="2400" b="1" dirty="0"/>
        </a:p>
      </dgm:t>
    </dgm:pt>
    <dgm:pt modelId="{13653635-3325-4020-8DDE-F759CF391712}" type="parTrans" cxnId="{A99B24A9-6119-486E-9DF6-281F8B083ABE}">
      <dgm:prSet/>
      <dgm:spPr/>
      <dgm:t>
        <a:bodyPr/>
        <a:lstStyle/>
        <a:p>
          <a:endParaRPr lang="fr-FR"/>
        </a:p>
      </dgm:t>
    </dgm:pt>
    <dgm:pt modelId="{F7B31575-3F9A-416F-843C-1243753F523B}" type="sibTrans" cxnId="{A99B24A9-6119-486E-9DF6-281F8B083ABE}">
      <dgm:prSet/>
      <dgm:spPr/>
      <dgm:t>
        <a:bodyPr/>
        <a:lstStyle/>
        <a:p>
          <a:endParaRPr lang="fr-FR"/>
        </a:p>
      </dgm:t>
    </dgm:pt>
    <dgm:pt modelId="{5E05AFB4-3826-4F32-8EE8-7D15BB9B292B}">
      <dgm:prSet phldrT="[Texte]" custT="1"/>
      <dgm:spPr/>
      <dgm:t>
        <a:bodyPr/>
        <a:lstStyle/>
        <a:p>
          <a:r>
            <a:rPr lang="fr-BE" sz="1800" b="1" dirty="0" smtClean="0"/>
            <a:t>Etudiants</a:t>
          </a:r>
          <a:r>
            <a:rPr lang="fr-BE" sz="2000" b="1" dirty="0" smtClean="0"/>
            <a:t> 2</a:t>
          </a:r>
          <a:r>
            <a:rPr lang="fr-BE" sz="2000" b="1" baseline="30000" dirty="0" smtClean="0"/>
            <a:t>ème</a:t>
          </a:r>
          <a:r>
            <a:rPr lang="fr-BE" sz="2000" b="1" dirty="0" smtClean="0"/>
            <a:t> Bac </a:t>
          </a:r>
          <a:endParaRPr lang="fr-FR" sz="2000" b="1" dirty="0"/>
        </a:p>
      </dgm:t>
    </dgm:pt>
    <dgm:pt modelId="{A57E0FEF-78FF-4E92-9E29-DF78B8F610BC}" type="parTrans" cxnId="{226E30EB-7C26-4837-96F7-F10496BEBF49}">
      <dgm:prSet/>
      <dgm:spPr/>
      <dgm:t>
        <a:bodyPr/>
        <a:lstStyle/>
        <a:p>
          <a:endParaRPr lang="fr-FR"/>
        </a:p>
      </dgm:t>
    </dgm:pt>
    <dgm:pt modelId="{5F8001BE-F3B8-440B-B0D4-C74111A1B463}" type="sibTrans" cxnId="{226E30EB-7C26-4837-96F7-F10496BEBF49}">
      <dgm:prSet/>
      <dgm:spPr/>
      <dgm:t>
        <a:bodyPr/>
        <a:lstStyle/>
        <a:p>
          <a:endParaRPr lang="fr-FR"/>
        </a:p>
      </dgm:t>
    </dgm:pt>
    <dgm:pt modelId="{044A4FCC-5348-4BD2-A2BE-81E2EDD38505}" type="pres">
      <dgm:prSet presAssocID="{126392F7-7F90-4EAA-B098-B318C68EB96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02F714C-D509-47F8-A245-0B2432FB6B3D}" type="pres">
      <dgm:prSet presAssocID="{9BF843F8-0BE8-4559-8F37-57F4E6D6711A}" presName="centerShape" presStyleLbl="node0" presStyleIdx="0" presStyleCnt="1" custScaleX="121658" custScaleY="122107"/>
      <dgm:spPr/>
      <dgm:t>
        <a:bodyPr/>
        <a:lstStyle/>
        <a:p>
          <a:endParaRPr lang="fr-FR"/>
        </a:p>
      </dgm:t>
    </dgm:pt>
    <dgm:pt modelId="{5E24546E-24AA-4CFF-9BA6-1EAA8263FCF7}" type="pres">
      <dgm:prSet presAssocID="{85CD1867-A78D-4957-B910-1FC555DABDF2}" presName="node" presStyleLbl="node1" presStyleIdx="0" presStyleCnt="4" custScaleX="130889" custScaleY="112771" custRadScaleRad="95159" custRadScaleInc="-11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C126122-6897-47A4-B240-E9AD316E21AF}" type="pres">
      <dgm:prSet presAssocID="{85CD1867-A78D-4957-B910-1FC555DABDF2}" presName="dummy" presStyleCnt="0"/>
      <dgm:spPr/>
      <dgm:t>
        <a:bodyPr/>
        <a:lstStyle/>
        <a:p>
          <a:endParaRPr lang="fr-BE"/>
        </a:p>
      </dgm:t>
    </dgm:pt>
    <dgm:pt modelId="{3EC65B17-CF12-4228-B3B8-892DCC377703}" type="pres">
      <dgm:prSet presAssocID="{D6659E0C-9133-4D87-8B4A-6E96BEF851E2}" presName="sibTrans" presStyleLbl="sibTrans2D1" presStyleIdx="0" presStyleCnt="4"/>
      <dgm:spPr/>
      <dgm:t>
        <a:bodyPr/>
        <a:lstStyle/>
        <a:p>
          <a:endParaRPr lang="fr-FR"/>
        </a:p>
      </dgm:t>
    </dgm:pt>
    <dgm:pt modelId="{66832B5A-6606-46C5-BE7C-EABCD1F8E0F2}" type="pres">
      <dgm:prSet presAssocID="{05502582-C295-4AEF-A52E-ACB2CDE355B5}" presName="node" presStyleLbl="node1" presStyleIdx="1" presStyleCnt="4" custScaleX="138631" custScaleY="12616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AD10F30-A71D-45F4-BC5F-04317CDD899D}" type="pres">
      <dgm:prSet presAssocID="{05502582-C295-4AEF-A52E-ACB2CDE355B5}" presName="dummy" presStyleCnt="0"/>
      <dgm:spPr/>
      <dgm:t>
        <a:bodyPr/>
        <a:lstStyle/>
        <a:p>
          <a:endParaRPr lang="fr-BE"/>
        </a:p>
      </dgm:t>
    </dgm:pt>
    <dgm:pt modelId="{70CEB925-1EF7-451A-AD58-381FBB0192F2}" type="pres">
      <dgm:prSet presAssocID="{E02A358A-9521-4301-86E3-FD3B160A52A9}" presName="sibTrans" presStyleLbl="sibTrans2D1" presStyleIdx="1" presStyleCnt="4"/>
      <dgm:spPr/>
      <dgm:t>
        <a:bodyPr/>
        <a:lstStyle/>
        <a:p>
          <a:endParaRPr lang="fr-FR"/>
        </a:p>
      </dgm:t>
    </dgm:pt>
    <dgm:pt modelId="{A934FD3C-995B-4B86-A48A-137418D2E381}" type="pres">
      <dgm:prSet presAssocID="{094F8CBC-A703-4FEF-9399-422A15C609A3}" presName="node" presStyleLbl="node1" presStyleIdx="2" presStyleCnt="4" custScaleX="121635" custScaleY="121623" custRadScaleRad="97613" custRadScaleInc="-56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DD2119A-EC8F-4D1E-B3D8-45B98F1AD984}" type="pres">
      <dgm:prSet presAssocID="{094F8CBC-A703-4FEF-9399-422A15C609A3}" presName="dummy" presStyleCnt="0"/>
      <dgm:spPr/>
      <dgm:t>
        <a:bodyPr/>
        <a:lstStyle/>
        <a:p>
          <a:endParaRPr lang="fr-BE"/>
        </a:p>
      </dgm:t>
    </dgm:pt>
    <dgm:pt modelId="{806662FC-CD42-4A23-A513-C325F5E822AC}" type="pres">
      <dgm:prSet presAssocID="{F7B31575-3F9A-416F-843C-1243753F523B}" presName="sibTrans" presStyleLbl="sibTrans2D1" presStyleIdx="2" presStyleCnt="4"/>
      <dgm:spPr/>
      <dgm:t>
        <a:bodyPr/>
        <a:lstStyle/>
        <a:p>
          <a:endParaRPr lang="fr-FR"/>
        </a:p>
      </dgm:t>
    </dgm:pt>
    <dgm:pt modelId="{25F429F1-BD96-44F1-8B2D-7B15AF79D405}" type="pres">
      <dgm:prSet presAssocID="{5E05AFB4-3826-4F32-8EE8-7D15BB9B292B}" presName="node" presStyleLbl="node1" presStyleIdx="3" presStyleCnt="4" custScaleX="132266" custScaleY="13541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415BA04-9F58-4B9D-92B2-6F06F2A23B81}" type="pres">
      <dgm:prSet presAssocID="{5E05AFB4-3826-4F32-8EE8-7D15BB9B292B}" presName="dummy" presStyleCnt="0"/>
      <dgm:spPr/>
      <dgm:t>
        <a:bodyPr/>
        <a:lstStyle/>
        <a:p>
          <a:endParaRPr lang="fr-BE"/>
        </a:p>
      </dgm:t>
    </dgm:pt>
    <dgm:pt modelId="{7BC86244-5EA2-4FB1-BE58-C694E6243CCE}" type="pres">
      <dgm:prSet presAssocID="{5F8001BE-F3B8-440B-B0D4-C74111A1B463}" presName="sibTrans" presStyleLbl="sibTrans2D1" presStyleIdx="3" presStyleCnt="4"/>
      <dgm:spPr/>
      <dgm:t>
        <a:bodyPr/>
        <a:lstStyle/>
        <a:p>
          <a:endParaRPr lang="fr-FR"/>
        </a:p>
      </dgm:t>
    </dgm:pt>
  </dgm:ptLst>
  <dgm:cxnLst>
    <dgm:cxn modelId="{ADED5AC1-C325-4958-961B-1C1E52376679}" type="presOf" srcId="{094F8CBC-A703-4FEF-9399-422A15C609A3}" destId="{A934FD3C-995B-4B86-A48A-137418D2E381}" srcOrd="0" destOrd="0" presId="urn:microsoft.com/office/officeart/2005/8/layout/radial6"/>
    <dgm:cxn modelId="{F6272867-028A-4ED9-A8B8-E36E77DCFDBB}" srcId="{9BF843F8-0BE8-4559-8F37-57F4E6D6711A}" destId="{85CD1867-A78D-4957-B910-1FC555DABDF2}" srcOrd="0" destOrd="0" parTransId="{51CC2880-A27E-47AB-A3D4-C38E3B6FB16F}" sibTransId="{D6659E0C-9133-4D87-8B4A-6E96BEF851E2}"/>
    <dgm:cxn modelId="{1160FD0F-0E81-452A-A200-ED5ADE6D19DB}" type="presOf" srcId="{5E05AFB4-3826-4F32-8EE8-7D15BB9B292B}" destId="{25F429F1-BD96-44F1-8B2D-7B15AF79D405}" srcOrd="0" destOrd="0" presId="urn:microsoft.com/office/officeart/2005/8/layout/radial6"/>
    <dgm:cxn modelId="{73D6B8A9-EDDC-4233-8C6C-C2616EB5FC71}" type="presOf" srcId="{F7B31575-3F9A-416F-843C-1243753F523B}" destId="{806662FC-CD42-4A23-A513-C325F5E822AC}" srcOrd="0" destOrd="0" presId="urn:microsoft.com/office/officeart/2005/8/layout/radial6"/>
    <dgm:cxn modelId="{6C2EE759-E5A3-48A9-B8A2-99A31288E2EA}" type="presOf" srcId="{05502582-C295-4AEF-A52E-ACB2CDE355B5}" destId="{66832B5A-6606-46C5-BE7C-EABCD1F8E0F2}" srcOrd="0" destOrd="0" presId="urn:microsoft.com/office/officeart/2005/8/layout/radial6"/>
    <dgm:cxn modelId="{BF06D40D-C03C-4F90-8921-521F4486A920}" type="presOf" srcId="{85CD1867-A78D-4957-B910-1FC555DABDF2}" destId="{5E24546E-24AA-4CFF-9BA6-1EAA8263FCF7}" srcOrd="0" destOrd="0" presId="urn:microsoft.com/office/officeart/2005/8/layout/radial6"/>
    <dgm:cxn modelId="{E4EC942E-19CE-4038-B082-78B7763EC0DE}" type="presOf" srcId="{E02A358A-9521-4301-86E3-FD3B160A52A9}" destId="{70CEB925-1EF7-451A-AD58-381FBB0192F2}" srcOrd="0" destOrd="0" presId="urn:microsoft.com/office/officeart/2005/8/layout/radial6"/>
    <dgm:cxn modelId="{A99B24A9-6119-486E-9DF6-281F8B083ABE}" srcId="{9BF843F8-0BE8-4559-8F37-57F4E6D6711A}" destId="{094F8CBC-A703-4FEF-9399-422A15C609A3}" srcOrd="2" destOrd="0" parTransId="{13653635-3325-4020-8DDE-F759CF391712}" sibTransId="{F7B31575-3F9A-416F-843C-1243753F523B}"/>
    <dgm:cxn modelId="{611900BC-067F-44BD-82BA-36D424E601BB}" type="presOf" srcId="{9BF843F8-0BE8-4559-8F37-57F4E6D6711A}" destId="{702F714C-D509-47F8-A245-0B2432FB6B3D}" srcOrd="0" destOrd="0" presId="urn:microsoft.com/office/officeart/2005/8/layout/radial6"/>
    <dgm:cxn modelId="{CE1AD54E-091E-42D1-BAEB-4D6FC08BA322}" srcId="{9BF843F8-0BE8-4559-8F37-57F4E6D6711A}" destId="{05502582-C295-4AEF-A52E-ACB2CDE355B5}" srcOrd="1" destOrd="0" parTransId="{3CFE4DA6-9EAC-4ED9-A290-0C801E02726C}" sibTransId="{E02A358A-9521-4301-86E3-FD3B160A52A9}"/>
    <dgm:cxn modelId="{9AFDFC9C-B769-41AD-9B08-E86B2A3DF4EF}" type="presOf" srcId="{126392F7-7F90-4EAA-B098-B318C68EB964}" destId="{044A4FCC-5348-4BD2-A2BE-81E2EDD38505}" srcOrd="0" destOrd="0" presId="urn:microsoft.com/office/officeart/2005/8/layout/radial6"/>
    <dgm:cxn modelId="{21E4C0C7-58D4-48E8-BCAD-0B74B10E4AFB}" type="presOf" srcId="{5F8001BE-F3B8-440B-B0D4-C74111A1B463}" destId="{7BC86244-5EA2-4FB1-BE58-C694E6243CCE}" srcOrd="0" destOrd="0" presId="urn:microsoft.com/office/officeart/2005/8/layout/radial6"/>
    <dgm:cxn modelId="{226E30EB-7C26-4837-96F7-F10496BEBF49}" srcId="{9BF843F8-0BE8-4559-8F37-57F4E6D6711A}" destId="{5E05AFB4-3826-4F32-8EE8-7D15BB9B292B}" srcOrd="3" destOrd="0" parTransId="{A57E0FEF-78FF-4E92-9E29-DF78B8F610BC}" sibTransId="{5F8001BE-F3B8-440B-B0D4-C74111A1B463}"/>
    <dgm:cxn modelId="{A9985FAB-0BBD-426F-8400-21ABBBACE342}" srcId="{126392F7-7F90-4EAA-B098-B318C68EB964}" destId="{9BF843F8-0BE8-4559-8F37-57F4E6D6711A}" srcOrd="0" destOrd="0" parTransId="{B1CEBB48-0CE6-4501-9D95-2B45719E9209}" sibTransId="{F0FF5B0F-FB59-4C0D-AB09-40568E65062D}"/>
    <dgm:cxn modelId="{28EF3210-77F8-41C1-84C6-3CC7A05544E6}" type="presOf" srcId="{D6659E0C-9133-4D87-8B4A-6E96BEF851E2}" destId="{3EC65B17-CF12-4228-B3B8-892DCC377703}" srcOrd="0" destOrd="0" presId="urn:microsoft.com/office/officeart/2005/8/layout/radial6"/>
    <dgm:cxn modelId="{87E34F8F-F4A4-440E-9894-777AD698FED0}" type="presParOf" srcId="{044A4FCC-5348-4BD2-A2BE-81E2EDD38505}" destId="{702F714C-D509-47F8-A245-0B2432FB6B3D}" srcOrd="0" destOrd="0" presId="urn:microsoft.com/office/officeart/2005/8/layout/radial6"/>
    <dgm:cxn modelId="{80149E68-512C-4445-82C1-640B56771990}" type="presParOf" srcId="{044A4FCC-5348-4BD2-A2BE-81E2EDD38505}" destId="{5E24546E-24AA-4CFF-9BA6-1EAA8263FCF7}" srcOrd="1" destOrd="0" presId="urn:microsoft.com/office/officeart/2005/8/layout/radial6"/>
    <dgm:cxn modelId="{23BDA149-B7B1-4F28-8C55-25ABBDA99F77}" type="presParOf" srcId="{044A4FCC-5348-4BD2-A2BE-81E2EDD38505}" destId="{6C126122-6897-47A4-B240-E9AD316E21AF}" srcOrd="2" destOrd="0" presId="urn:microsoft.com/office/officeart/2005/8/layout/radial6"/>
    <dgm:cxn modelId="{3A3B9172-D335-41CB-AB45-927322EF6BD3}" type="presParOf" srcId="{044A4FCC-5348-4BD2-A2BE-81E2EDD38505}" destId="{3EC65B17-CF12-4228-B3B8-892DCC377703}" srcOrd="3" destOrd="0" presId="urn:microsoft.com/office/officeart/2005/8/layout/radial6"/>
    <dgm:cxn modelId="{7E6234C3-2262-4828-AD7A-FAB8A84F0834}" type="presParOf" srcId="{044A4FCC-5348-4BD2-A2BE-81E2EDD38505}" destId="{66832B5A-6606-46C5-BE7C-EABCD1F8E0F2}" srcOrd="4" destOrd="0" presId="urn:microsoft.com/office/officeart/2005/8/layout/radial6"/>
    <dgm:cxn modelId="{06CE2990-F663-43F2-AA38-42B90FCF2203}" type="presParOf" srcId="{044A4FCC-5348-4BD2-A2BE-81E2EDD38505}" destId="{7AD10F30-A71D-45F4-BC5F-04317CDD899D}" srcOrd="5" destOrd="0" presId="urn:microsoft.com/office/officeart/2005/8/layout/radial6"/>
    <dgm:cxn modelId="{5A289D5A-3F4F-463D-9426-02CA5AB3F1C8}" type="presParOf" srcId="{044A4FCC-5348-4BD2-A2BE-81E2EDD38505}" destId="{70CEB925-1EF7-451A-AD58-381FBB0192F2}" srcOrd="6" destOrd="0" presId="urn:microsoft.com/office/officeart/2005/8/layout/radial6"/>
    <dgm:cxn modelId="{1656A888-860D-4312-83D0-3BF5F5AB6D7C}" type="presParOf" srcId="{044A4FCC-5348-4BD2-A2BE-81E2EDD38505}" destId="{A934FD3C-995B-4B86-A48A-137418D2E381}" srcOrd="7" destOrd="0" presId="urn:microsoft.com/office/officeart/2005/8/layout/radial6"/>
    <dgm:cxn modelId="{DF3286ED-5862-4D10-B5A2-D1CAA7A4BD2C}" type="presParOf" srcId="{044A4FCC-5348-4BD2-A2BE-81E2EDD38505}" destId="{1DD2119A-EC8F-4D1E-B3D8-45B98F1AD984}" srcOrd="8" destOrd="0" presId="urn:microsoft.com/office/officeart/2005/8/layout/radial6"/>
    <dgm:cxn modelId="{1CEF678C-963E-421C-816A-7E68DE026CDE}" type="presParOf" srcId="{044A4FCC-5348-4BD2-A2BE-81E2EDD38505}" destId="{806662FC-CD42-4A23-A513-C325F5E822AC}" srcOrd="9" destOrd="0" presId="urn:microsoft.com/office/officeart/2005/8/layout/radial6"/>
    <dgm:cxn modelId="{C68528A0-B737-4615-AA38-557160CB54A3}" type="presParOf" srcId="{044A4FCC-5348-4BD2-A2BE-81E2EDD38505}" destId="{25F429F1-BD96-44F1-8B2D-7B15AF79D405}" srcOrd="10" destOrd="0" presId="urn:microsoft.com/office/officeart/2005/8/layout/radial6"/>
    <dgm:cxn modelId="{62EF4E64-E252-45BC-8535-A3E933665F0C}" type="presParOf" srcId="{044A4FCC-5348-4BD2-A2BE-81E2EDD38505}" destId="{0415BA04-9F58-4B9D-92B2-6F06F2A23B81}" srcOrd="11" destOrd="0" presId="urn:microsoft.com/office/officeart/2005/8/layout/radial6"/>
    <dgm:cxn modelId="{06E8236B-D573-4DEE-ABD2-C9B48D1CA584}" type="presParOf" srcId="{044A4FCC-5348-4BD2-A2BE-81E2EDD38505}" destId="{7BC86244-5EA2-4FB1-BE58-C694E6243CCE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BA76D7-7CF9-41E9-958B-751AA6D9DAD9}" type="doc">
      <dgm:prSet loTypeId="urn:microsoft.com/office/officeart/2005/8/layout/cycle7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fr-BE"/>
        </a:p>
      </dgm:t>
    </dgm:pt>
    <dgm:pt modelId="{56CFBE9B-17E1-4DDF-85CC-AB5D7487DEE6}">
      <dgm:prSet phldrT="[Texte]"/>
      <dgm:spPr/>
      <dgm:t>
        <a:bodyPr/>
        <a:lstStyle/>
        <a:p>
          <a:r>
            <a:rPr lang="fr-FR" b="1" dirty="0" smtClean="0">
              <a:latin typeface="+mj-lt"/>
            </a:rPr>
            <a:t>Et. 2</a:t>
          </a:r>
          <a:r>
            <a:rPr lang="fr-FR" b="1" baseline="30000" dirty="0" smtClean="0">
              <a:latin typeface="+mj-lt"/>
            </a:rPr>
            <a:t>ème</a:t>
          </a:r>
          <a:r>
            <a:rPr lang="fr-FR" b="1" dirty="0" smtClean="0">
              <a:latin typeface="+mj-lt"/>
            </a:rPr>
            <a:t> Bac</a:t>
          </a:r>
          <a:endParaRPr lang="fr-BE" b="1" dirty="0">
            <a:latin typeface="+mj-lt"/>
          </a:endParaRPr>
        </a:p>
      </dgm:t>
    </dgm:pt>
    <dgm:pt modelId="{5B93F2FC-B776-4D18-B0A4-915083165591}" type="parTrans" cxnId="{BF128136-9D5B-4D46-89B5-1F7FA95FB741}">
      <dgm:prSet/>
      <dgm:spPr/>
      <dgm:t>
        <a:bodyPr/>
        <a:lstStyle/>
        <a:p>
          <a:endParaRPr lang="fr-BE"/>
        </a:p>
      </dgm:t>
    </dgm:pt>
    <dgm:pt modelId="{E9A4921B-6DF2-4E41-A4FC-D542D51B9B53}" type="sibTrans" cxnId="{BF128136-9D5B-4D46-89B5-1F7FA95FB741}">
      <dgm:prSet/>
      <dgm:spPr/>
      <dgm:t>
        <a:bodyPr/>
        <a:lstStyle/>
        <a:p>
          <a:endParaRPr lang="fr-BE"/>
        </a:p>
      </dgm:t>
    </dgm:pt>
    <dgm:pt modelId="{DD0F981F-FF97-40F0-8552-AF58FCD36C25}">
      <dgm:prSet phldrT="[Texte]"/>
      <dgm:spPr/>
      <dgm:t>
        <a:bodyPr/>
        <a:lstStyle/>
        <a:p>
          <a:r>
            <a:rPr lang="fr-FR" b="1" dirty="0" smtClean="0">
              <a:latin typeface="+mj-lt"/>
            </a:rPr>
            <a:t>MS</a:t>
          </a:r>
          <a:endParaRPr lang="fr-BE" b="1" dirty="0">
            <a:latin typeface="+mj-lt"/>
          </a:endParaRPr>
        </a:p>
      </dgm:t>
    </dgm:pt>
    <dgm:pt modelId="{CD618B6E-7D2F-41DE-A2DC-5F1DD9FD330C}" type="parTrans" cxnId="{93DDEFE4-E997-40C1-85F9-F7CF3A77DC43}">
      <dgm:prSet/>
      <dgm:spPr/>
      <dgm:t>
        <a:bodyPr/>
        <a:lstStyle/>
        <a:p>
          <a:endParaRPr lang="fr-BE"/>
        </a:p>
      </dgm:t>
    </dgm:pt>
    <dgm:pt modelId="{4F6FE647-1DCF-4AEC-A42D-509114B854A1}" type="sibTrans" cxnId="{93DDEFE4-E997-40C1-85F9-F7CF3A77DC43}">
      <dgm:prSet/>
      <dgm:spPr/>
      <dgm:t>
        <a:bodyPr/>
        <a:lstStyle/>
        <a:p>
          <a:endParaRPr lang="fr-BE"/>
        </a:p>
      </dgm:t>
    </dgm:pt>
    <dgm:pt modelId="{02B0F426-FB40-4D2F-9A7A-F7BCE38E0A4A}">
      <dgm:prSet phldrT="[Texte]"/>
      <dgm:spPr/>
      <dgm:t>
        <a:bodyPr/>
        <a:lstStyle/>
        <a:p>
          <a:r>
            <a:rPr lang="fr-FR" b="1" dirty="0" smtClean="0">
              <a:latin typeface="+mj-lt"/>
            </a:rPr>
            <a:t>MA </a:t>
          </a:r>
          <a:r>
            <a:rPr lang="fr-FR" b="1" dirty="0" err="1" smtClean="0">
              <a:latin typeface="+mj-lt"/>
            </a:rPr>
            <a:t>HELMo</a:t>
          </a:r>
          <a:endParaRPr lang="fr-BE" b="1" dirty="0">
            <a:latin typeface="+mj-lt"/>
          </a:endParaRPr>
        </a:p>
      </dgm:t>
    </dgm:pt>
    <dgm:pt modelId="{98667FA3-4133-436F-A73D-429BD568DDF2}" type="parTrans" cxnId="{D42FBA38-DA41-4476-91C4-89E9B701F267}">
      <dgm:prSet/>
      <dgm:spPr/>
      <dgm:t>
        <a:bodyPr/>
        <a:lstStyle/>
        <a:p>
          <a:endParaRPr lang="fr-BE"/>
        </a:p>
      </dgm:t>
    </dgm:pt>
    <dgm:pt modelId="{1EB2E6E9-0A53-488B-960D-6093BA8F82FC}" type="sibTrans" cxnId="{D42FBA38-DA41-4476-91C4-89E9B701F267}">
      <dgm:prSet/>
      <dgm:spPr/>
      <dgm:t>
        <a:bodyPr/>
        <a:lstStyle/>
        <a:p>
          <a:endParaRPr lang="fr-BE"/>
        </a:p>
      </dgm:t>
    </dgm:pt>
    <dgm:pt modelId="{8A42C60A-ED63-4637-9C31-B9979BD74A05}" type="pres">
      <dgm:prSet presAssocID="{D8BA76D7-7CF9-41E9-958B-751AA6D9DAD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EA9678E3-AA2A-452B-BF9F-3142E227C3D9}" type="pres">
      <dgm:prSet presAssocID="{56CFBE9B-17E1-4DDF-85CC-AB5D7487DEE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36144D7D-8BF2-49BB-8DEF-900BCD0A590A}" type="pres">
      <dgm:prSet presAssocID="{E9A4921B-6DF2-4E41-A4FC-D542D51B9B53}" presName="sibTrans" presStyleLbl="sibTrans2D1" presStyleIdx="0" presStyleCnt="3"/>
      <dgm:spPr/>
      <dgm:t>
        <a:bodyPr/>
        <a:lstStyle/>
        <a:p>
          <a:endParaRPr lang="fr-BE"/>
        </a:p>
      </dgm:t>
    </dgm:pt>
    <dgm:pt modelId="{394E8788-FEAE-4731-BF79-FAAA071BEFBB}" type="pres">
      <dgm:prSet presAssocID="{E9A4921B-6DF2-4E41-A4FC-D542D51B9B53}" presName="connectorText" presStyleLbl="sibTrans2D1" presStyleIdx="0" presStyleCnt="3"/>
      <dgm:spPr/>
      <dgm:t>
        <a:bodyPr/>
        <a:lstStyle/>
        <a:p>
          <a:endParaRPr lang="fr-BE"/>
        </a:p>
      </dgm:t>
    </dgm:pt>
    <dgm:pt modelId="{97604D9B-8447-4DCD-8F00-4CBF9D232928}" type="pres">
      <dgm:prSet presAssocID="{DD0F981F-FF97-40F0-8552-AF58FCD36C2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B459451-9259-4B70-B7D0-C82775586A6D}" type="pres">
      <dgm:prSet presAssocID="{4F6FE647-1DCF-4AEC-A42D-509114B854A1}" presName="sibTrans" presStyleLbl="sibTrans2D1" presStyleIdx="1" presStyleCnt="3"/>
      <dgm:spPr/>
      <dgm:t>
        <a:bodyPr/>
        <a:lstStyle/>
        <a:p>
          <a:endParaRPr lang="fr-BE"/>
        </a:p>
      </dgm:t>
    </dgm:pt>
    <dgm:pt modelId="{F4CAFC30-CBA8-4D1C-A5A2-51FCBE52CA97}" type="pres">
      <dgm:prSet presAssocID="{4F6FE647-1DCF-4AEC-A42D-509114B854A1}" presName="connectorText" presStyleLbl="sibTrans2D1" presStyleIdx="1" presStyleCnt="3"/>
      <dgm:spPr/>
      <dgm:t>
        <a:bodyPr/>
        <a:lstStyle/>
        <a:p>
          <a:endParaRPr lang="fr-BE"/>
        </a:p>
      </dgm:t>
    </dgm:pt>
    <dgm:pt modelId="{9AB365CC-47D8-47F6-ABDE-42FFF682BBF1}" type="pres">
      <dgm:prSet presAssocID="{02B0F426-FB40-4D2F-9A7A-F7BCE38E0A4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3B462A7C-B3B0-4DD7-8BAA-AF3EA7D21C98}" type="pres">
      <dgm:prSet presAssocID="{1EB2E6E9-0A53-488B-960D-6093BA8F82FC}" presName="sibTrans" presStyleLbl="sibTrans2D1" presStyleIdx="2" presStyleCnt="3"/>
      <dgm:spPr/>
      <dgm:t>
        <a:bodyPr/>
        <a:lstStyle/>
        <a:p>
          <a:endParaRPr lang="fr-BE"/>
        </a:p>
      </dgm:t>
    </dgm:pt>
    <dgm:pt modelId="{6A92A70D-A72A-44E2-9977-FDF23B3C1A64}" type="pres">
      <dgm:prSet presAssocID="{1EB2E6E9-0A53-488B-960D-6093BA8F82FC}" presName="connectorText" presStyleLbl="sibTrans2D1" presStyleIdx="2" presStyleCnt="3"/>
      <dgm:spPr/>
      <dgm:t>
        <a:bodyPr/>
        <a:lstStyle/>
        <a:p>
          <a:endParaRPr lang="fr-BE"/>
        </a:p>
      </dgm:t>
    </dgm:pt>
  </dgm:ptLst>
  <dgm:cxnLst>
    <dgm:cxn modelId="{8B24F629-BF04-4DE6-8E5B-A2FA4C4A429A}" type="presOf" srcId="{D8BA76D7-7CF9-41E9-958B-751AA6D9DAD9}" destId="{8A42C60A-ED63-4637-9C31-B9979BD74A05}" srcOrd="0" destOrd="0" presId="urn:microsoft.com/office/officeart/2005/8/layout/cycle7"/>
    <dgm:cxn modelId="{A24EC2AE-9B32-4D23-8871-5E637CC03CE8}" type="presOf" srcId="{02B0F426-FB40-4D2F-9A7A-F7BCE38E0A4A}" destId="{9AB365CC-47D8-47F6-ABDE-42FFF682BBF1}" srcOrd="0" destOrd="0" presId="urn:microsoft.com/office/officeart/2005/8/layout/cycle7"/>
    <dgm:cxn modelId="{BFE1E845-EFF7-4587-A796-EB6C72D9D65C}" type="presOf" srcId="{E9A4921B-6DF2-4E41-A4FC-D542D51B9B53}" destId="{36144D7D-8BF2-49BB-8DEF-900BCD0A590A}" srcOrd="0" destOrd="0" presId="urn:microsoft.com/office/officeart/2005/8/layout/cycle7"/>
    <dgm:cxn modelId="{6234B7DD-50B6-44A3-AC06-A5F8EA53E039}" type="presOf" srcId="{1EB2E6E9-0A53-488B-960D-6093BA8F82FC}" destId="{3B462A7C-B3B0-4DD7-8BAA-AF3EA7D21C98}" srcOrd="0" destOrd="0" presId="urn:microsoft.com/office/officeart/2005/8/layout/cycle7"/>
    <dgm:cxn modelId="{AC82E221-DC70-401A-AEB1-08AEE69E0DDD}" type="presOf" srcId="{56CFBE9B-17E1-4DDF-85CC-AB5D7487DEE6}" destId="{EA9678E3-AA2A-452B-BF9F-3142E227C3D9}" srcOrd="0" destOrd="0" presId="urn:microsoft.com/office/officeart/2005/8/layout/cycle7"/>
    <dgm:cxn modelId="{93DDEFE4-E997-40C1-85F9-F7CF3A77DC43}" srcId="{D8BA76D7-7CF9-41E9-958B-751AA6D9DAD9}" destId="{DD0F981F-FF97-40F0-8552-AF58FCD36C25}" srcOrd="1" destOrd="0" parTransId="{CD618B6E-7D2F-41DE-A2DC-5F1DD9FD330C}" sibTransId="{4F6FE647-1DCF-4AEC-A42D-509114B854A1}"/>
    <dgm:cxn modelId="{BF128136-9D5B-4D46-89B5-1F7FA95FB741}" srcId="{D8BA76D7-7CF9-41E9-958B-751AA6D9DAD9}" destId="{56CFBE9B-17E1-4DDF-85CC-AB5D7487DEE6}" srcOrd="0" destOrd="0" parTransId="{5B93F2FC-B776-4D18-B0A4-915083165591}" sibTransId="{E9A4921B-6DF2-4E41-A4FC-D542D51B9B53}"/>
    <dgm:cxn modelId="{4E0ECEE5-1FC3-42D5-A137-D4B74C257DB5}" type="presOf" srcId="{E9A4921B-6DF2-4E41-A4FC-D542D51B9B53}" destId="{394E8788-FEAE-4731-BF79-FAAA071BEFBB}" srcOrd="1" destOrd="0" presId="urn:microsoft.com/office/officeart/2005/8/layout/cycle7"/>
    <dgm:cxn modelId="{D42FBA38-DA41-4476-91C4-89E9B701F267}" srcId="{D8BA76D7-7CF9-41E9-958B-751AA6D9DAD9}" destId="{02B0F426-FB40-4D2F-9A7A-F7BCE38E0A4A}" srcOrd="2" destOrd="0" parTransId="{98667FA3-4133-436F-A73D-429BD568DDF2}" sibTransId="{1EB2E6E9-0A53-488B-960D-6093BA8F82FC}"/>
    <dgm:cxn modelId="{45997297-FD9A-45B4-9182-EE43B575F7F5}" type="presOf" srcId="{4F6FE647-1DCF-4AEC-A42D-509114B854A1}" destId="{F4CAFC30-CBA8-4D1C-A5A2-51FCBE52CA97}" srcOrd="1" destOrd="0" presId="urn:microsoft.com/office/officeart/2005/8/layout/cycle7"/>
    <dgm:cxn modelId="{D2339D60-0667-4A89-A656-6CCBA8D524FF}" type="presOf" srcId="{DD0F981F-FF97-40F0-8552-AF58FCD36C25}" destId="{97604D9B-8447-4DCD-8F00-4CBF9D232928}" srcOrd="0" destOrd="0" presId="urn:microsoft.com/office/officeart/2005/8/layout/cycle7"/>
    <dgm:cxn modelId="{F71D21F1-EB45-4E00-978C-A5467DA55E8E}" type="presOf" srcId="{4F6FE647-1DCF-4AEC-A42D-509114B854A1}" destId="{AB459451-9259-4B70-B7D0-C82775586A6D}" srcOrd="0" destOrd="0" presId="urn:microsoft.com/office/officeart/2005/8/layout/cycle7"/>
    <dgm:cxn modelId="{1E73699F-D9EC-484E-B501-D8FF568C2003}" type="presOf" srcId="{1EB2E6E9-0A53-488B-960D-6093BA8F82FC}" destId="{6A92A70D-A72A-44E2-9977-FDF23B3C1A64}" srcOrd="1" destOrd="0" presId="urn:microsoft.com/office/officeart/2005/8/layout/cycle7"/>
    <dgm:cxn modelId="{AEB14975-7EED-40F0-B15B-EEA1A3D6743E}" type="presParOf" srcId="{8A42C60A-ED63-4637-9C31-B9979BD74A05}" destId="{EA9678E3-AA2A-452B-BF9F-3142E227C3D9}" srcOrd="0" destOrd="0" presId="urn:microsoft.com/office/officeart/2005/8/layout/cycle7"/>
    <dgm:cxn modelId="{A4167708-5FC9-4579-8BB9-B20A55311FC0}" type="presParOf" srcId="{8A42C60A-ED63-4637-9C31-B9979BD74A05}" destId="{36144D7D-8BF2-49BB-8DEF-900BCD0A590A}" srcOrd="1" destOrd="0" presId="urn:microsoft.com/office/officeart/2005/8/layout/cycle7"/>
    <dgm:cxn modelId="{C81BA75E-041B-4438-BFCA-8AFD9E805296}" type="presParOf" srcId="{36144D7D-8BF2-49BB-8DEF-900BCD0A590A}" destId="{394E8788-FEAE-4731-BF79-FAAA071BEFBB}" srcOrd="0" destOrd="0" presId="urn:microsoft.com/office/officeart/2005/8/layout/cycle7"/>
    <dgm:cxn modelId="{89D7ED1A-8BAC-4B2A-B2A5-72D772BECC11}" type="presParOf" srcId="{8A42C60A-ED63-4637-9C31-B9979BD74A05}" destId="{97604D9B-8447-4DCD-8F00-4CBF9D232928}" srcOrd="2" destOrd="0" presId="urn:microsoft.com/office/officeart/2005/8/layout/cycle7"/>
    <dgm:cxn modelId="{3ED7E67E-1A84-47EC-BF55-E631708962D2}" type="presParOf" srcId="{8A42C60A-ED63-4637-9C31-B9979BD74A05}" destId="{AB459451-9259-4B70-B7D0-C82775586A6D}" srcOrd="3" destOrd="0" presId="urn:microsoft.com/office/officeart/2005/8/layout/cycle7"/>
    <dgm:cxn modelId="{801EEEF3-9D3C-49AB-86FC-5A6356F435AA}" type="presParOf" srcId="{AB459451-9259-4B70-B7D0-C82775586A6D}" destId="{F4CAFC30-CBA8-4D1C-A5A2-51FCBE52CA97}" srcOrd="0" destOrd="0" presId="urn:microsoft.com/office/officeart/2005/8/layout/cycle7"/>
    <dgm:cxn modelId="{1F9626B9-5AE3-49E0-B5B6-2C56D54981E3}" type="presParOf" srcId="{8A42C60A-ED63-4637-9C31-B9979BD74A05}" destId="{9AB365CC-47D8-47F6-ABDE-42FFF682BBF1}" srcOrd="4" destOrd="0" presId="urn:microsoft.com/office/officeart/2005/8/layout/cycle7"/>
    <dgm:cxn modelId="{EE50BBA3-73EF-4A6F-8BD2-3E663D176715}" type="presParOf" srcId="{8A42C60A-ED63-4637-9C31-B9979BD74A05}" destId="{3B462A7C-B3B0-4DD7-8BAA-AF3EA7D21C98}" srcOrd="5" destOrd="0" presId="urn:microsoft.com/office/officeart/2005/8/layout/cycle7"/>
    <dgm:cxn modelId="{23AF7F64-8FE5-4421-B346-A57CC27BD0C4}" type="presParOf" srcId="{3B462A7C-B3B0-4DD7-8BAA-AF3EA7D21C98}" destId="{6A92A70D-A72A-44E2-9977-FDF23B3C1A64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5FBE02-C72F-42E6-8F9A-133327BE6832}" type="doc">
      <dgm:prSet loTypeId="urn:microsoft.com/office/officeart/2005/8/layout/hProcess4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fr-BE"/>
        </a:p>
      </dgm:t>
    </dgm:pt>
    <dgm:pt modelId="{5E526051-9159-438D-96B7-10F0606434EE}">
      <dgm:prSet phldrT="[Texte]" custT="1"/>
      <dgm:spPr/>
      <dgm:t>
        <a:bodyPr/>
        <a:lstStyle/>
        <a:p>
          <a:r>
            <a:rPr lang="fr-FR" sz="2400" b="1" dirty="0" smtClean="0"/>
            <a:t>1</a:t>
          </a:r>
          <a:r>
            <a:rPr lang="fr-FR" sz="2400" b="1" baseline="30000" dirty="0" smtClean="0"/>
            <a:t>ère</a:t>
          </a:r>
          <a:r>
            <a:rPr lang="fr-FR" sz="2400" b="1" dirty="0" smtClean="0"/>
            <a:t> réunion</a:t>
          </a:r>
          <a:endParaRPr lang="fr-BE" sz="2400" b="1" dirty="0"/>
        </a:p>
      </dgm:t>
    </dgm:pt>
    <dgm:pt modelId="{FC891170-9ED0-4A95-BF6D-205FF08D2281}" type="parTrans" cxnId="{BDC290E6-C051-465F-A8D0-1A00DF330D22}">
      <dgm:prSet/>
      <dgm:spPr/>
      <dgm:t>
        <a:bodyPr/>
        <a:lstStyle/>
        <a:p>
          <a:endParaRPr lang="fr-BE"/>
        </a:p>
      </dgm:t>
    </dgm:pt>
    <dgm:pt modelId="{1449F8F5-F0B5-4966-9675-9BA73FB3DA5F}" type="sibTrans" cxnId="{BDC290E6-C051-465F-A8D0-1A00DF330D22}">
      <dgm:prSet/>
      <dgm:spPr/>
      <dgm:t>
        <a:bodyPr/>
        <a:lstStyle/>
        <a:p>
          <a:endParaRPr lang="fr-BE"/>
        </a:p>
      </dgm:t>
    </dgm:pt>
    <dgm:pt modelId="{EEF41924-D1CC-4AA3-B43C-B8D05BEBEDA8}">
      <dgm:prSet phldrT="[Texte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2400" b="1" i="0" dirty="0" smtClean="0"/>
            <a:t> Présentation du projet</a:t>
          </a:r>
          <a:endParaRPr lang="fr-BE" sz="2400" b="1" i="0" dirty="0" smtClean="0"/>
        </a:p>
        <a:p>
          <a:pPr marL="228600" indent="0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2200" dirty="0" smtClean="0"/>
            <a:t> </a:t>
          </a:r>
          <a:endParaRPr lang="fr-BE" sz="2200" dirty="0"/>
        </a:p>
      </dgm:t>
    </dgm:pt>
    <dgm:pt modelId="{F70AB195-5766-464E-B398-55BC8FD72307}" type="parTrans" cxnId="{E87440C5-CCA7-4887-A189-15954A469046}">
      <dgm:prSet/>
      <dgm:spPr/>
      <dgm:t>
        <a:bodyPr/>
        <a:lstStyle/>
        <a:p>
          <a:endParaRPr lang="fr-BE"/>
        </a:p>
      </dgm:t>
    </dgm:pt>
    <dgm:pt modelId="{972C8913-A612-4A10-BCE0-5FB00171C67F}" type="sibTrans" cxnId="{E87440C5-CCA7-4887-A189-15954A469046}">
      <dgm:prSet/>
      <dgm:spPr/>
      <dgm:t>
        <a:bodyPr/>
        <a:lstStyle/>
        <a:p>
          <a:endParaRPr lang="fr-BE"/>
        </a:p>
      </dgm:t>
    </dgm:pt>
    <dgm:pt modelId="{6AEA7867-5A6F-437C-9E39-1BA130FD3CA3}">
      <dgm:prSet phldrT="[Texte]" custT="1"/>
      <dgm:spPr/>
      <dgm:t>
        <a:bodyPr/>
        <a:lstStyle/>
        <a:p>
          <a:r>
            <a:rPr lang="fr-FR" sz="2400" b="1" dirty="0" smtClean="0"/>
            <a:t>3 réunions</a:t>
          </a:r>
          <a:endParaRPr lang="fr-BE" sz="2400" b="1" dirty="0"/>
        </a:p>
      </dgm:t>
    </dgm:pt>
    <dgm:pt modelId="{244AD77A-6172-4FF8-86FA-14064581A01F}" type="parTrans" cxnId="{7E87A308-9710-4656-B026-2732FBE14055}">
      <dgm:prSet/>
      <dgm:spPr/>
      <dgm:t>
        <a:bodyPr/>
        <a:lstStyle/>
        <a:p>
          <a:endParaRPr lang="fr-BE"/>
        </a:p>
      </dgm:t>
    </dgm:pt>
    <dgm:pt modelId="{7979B20F-B64A-47B1-A750-BB9877A05349}" type="sibTrans" cxnId="{7E87A308-9710-4656-B026-2732FBE14055}">
      <dgm:prSet/>
      <dgm:spPr/>
      <dgm:t>
        <a:bodyPr/>
        <a:lstStyle/>
        <a:p>
          <a:endParaRPr lang="fr-BE"/>
        </a:p>
      </dgm:t>
    </dgm:pt>
    <dgm:pt modelId="{6408DF77-4A28-45D1-A330-798CDBC647D8}">
      <dgm:prSet phldrT="[Texte]" custT="1"/>
      <dgm:spPr/>
      <dgm:t>
        <a:bodyPr/>
        <a:lstStyle/>
        <a:p>
          <a:r>
            <a:rPr lang="fr-FR" sz="2400" b="1" dirty="0" smtClean="0"/>
            <a:t>Co-construction</a:t>
          </a:r>
          <a:endParaRPr lang="fr-BE" sz="2400" b="1" dirty="0"/>
        </a:p>
      </dgm:t>
    </dgm:pt>
    <dgm:pt modelId="{E6EA67FC-C3B6-4186-B76A-A3D606C02931}" type="parTrans" cxnId="{0AEA98FA-8111-4EAD-8B25-1A0993FA2042}">
      <dgm:prSet/>
      <dgm:spPr/>
      <dgm:t>
        <a:bodyPr/>
        <a:lstStyle/>
        <a:p>
          <a:endParaRPr lang="fr-BE"/>
        </a:p>
      </dgm:t>
    </dgm:pt>
    <dgm:pt modelId="{50009D2F-F679-44F0-B9F9-C7CB26694A73}" type="sibTrans" cxnId="{0AEA98FA-8111-4EAD-8B25-1A0993FA2042}">
      <dgm:prSet/>
      <dgm:spPr/>
      <dgm:t>
        <a:bodyPr/>
        <a:lstStyle/>
        <a:p>
          <a:endParaRPr lang="fr-BE"/>
        </a:p>
      </dgm:t>
    </dgm:pt>
    <dgm:pt modelId="{AFD752DE-D91A-4328-B06F-CBC122E1CA85}">
      <dgm:prSet phldrT="[Texte]" custT="1"/>
      <dgm:spPr/>
      <dgm:t>
        <a:bodyPr/>
        <a:lstStyle/>
        <a:p>
          <a:r>
            <a:rPr lang="fr-FR" sz="2400" b="1" dirty="0" smtClean="0"/>
            <a:t>Dernière réunion</a:t>
          </a:r>
          <a:endParaRPr lang="fr-BE" sz="2400" b="1" dirty="0"/>
        </a:p>
      </dgm:t>
    </dgm:pt>
    <dgm:pt modelId="{134DEA74-E440-40B5-8425-FA67CA98CB61}" type="parTrans" cxnId="{AD68BC74-6F4D-4496-B14B-D8E00D069A80}">
      <dgm:prSet/>
      <dgm:spPr/>
      <dgm:t>
        <a:bodyPr/>
        <a:lstStyle/>
        <a:p>
          <a:endParaRPr lang="fr-BE"/>
        </a:p>
      </dgm:t>
    </dgm:pt>
    <dgm:pt modelId="{3B2E5546-08F1-4174-B55C-B831902A6D83}" type="sibTrans" cxnId="{AD68BC74-6F4D-4496-B14B-D8E00D069A80}">
      <dgm:prSet/>
      <dgm:spPr/>
      <dgm:t>
        <a:bodyPr/>
        <a:lstStyle/>
        <a:p>
          <a:endParaRPr lang="fr-BE"/>
        </a:p>
      </dgm:t>
    </dgm:pt>
    <dgm:pt modelId="{C3B1CD87-3524-410C-A7C7-9348A394C956}">
      <dgm:prSet phldrT="[Texte]" custT="1"/>
      <dgm:spPr/>
      <dgm:t>
        <a:bodyPr/>
        <a:lstStyle/>
        <a:p>
          <a:r>
            <a:rPr lang="fr-BE" sz="2400" b="1" dirty="0" smtClean="0"/>
            <a:t>2 réunions </a:t>
          </a:r>
          <a:endParaRPr lang="fr-BE" sz="2400" b="1" dirty="0"/>
        </a:p>
      </dgm:t>
    </dgm:pt>
    <dgm:pt modelId="{681F6BD9-5568-4142-83D8-6D151C9B042F}" type="parTrans" cxnId="{AD68E471-B833-4EC0-985E-FCCE2F481B37}">
      <dgm:prSet/>
      <dgm:spPr/>
      <dgm:t>
        <a:bodyPr/>
        <a:lstStyle/>
        <a:p>
          <a:endParaRPr lang="fr-FR"/>
        </a:p>
      </dgm:t>
    </dgm:pt>
    <dgm:pt modelId="{AC469193-EFCC-45D7-8DA9-9D6E6BA3C95F}" type="sibTrans" cxnId="{AD68E471-B833-4EC0-985E-FCCE2F481B37}">
      <dgm:prSet/>
      <dgm:spPr/>
      <dgm:t>
        <a:bodyPr/>
        <a:lstStyle/>
        <a:p>
          <a:endParaRPr lang="fr-FR"/>
        </a:p>
      </dgm:t>
    </dgm:pt>
    <dgm:pt modelId="{1891A69A-E7DC-48E8-9717-B486862920F4}">
      <dgm:prSet custT="1"/>
      <dgm:spPr/>
      <dgm:t>
        <a:bodyPr/>
        <a:lstStyle/>
        <a:p>
          <a:r>
            <a:rPr lang="fr-FR" sz="2400" b="1" dirty="0" smtClean="0"/>
            <a:t>Formations aux TICE </a:t>
          </a:r>
          <a:endParaRPr lang="fr-FR" sz="2400" b="1" dirty="0"/>
        </a:p>
      </dgm:t>
    </dgm:pt>
    <dgm:pt modelId="{0626F587-06E3-43A8-A596-AA7DBE1C907C}" type="sibTrans" cxnId="{D258BA51-5DE3-4903-99A1-F5FC262281B4}">
      <dgm:prSet/>
      <dgm:spPr/>
      <dgm:t>
        <a:bodyPr/>
        <a:lstStyle/>
        <a:p>
          <a:endParaRPr lang="fr-FR"/>
        </a:p>
      </dgm:t>
    </dgm:pt>
    <dgm:pt modelId="{CAED765F-BE57-4FAE-A87B-9A66483EC9EA}" type="parTrans" cxnId="{D258BA51-5DE3-4903-99A1-F5FC262281B4}">
      <dgm:prSet/>
      <dgm:spPr/>
      <dgm:t>
        <a:bodyPr/>
        <a:lstStyle/>
        <a:p>
          <a:endParaRPr lang="fr-FR"/>
        </a:p>
      </dgm:t>
    </dgm:pt>
    <dgm:pt modelId="{D66B90EF-B9A8-4D83-9231-22C941C90523}">
      <dgm:prSet phldrT="[Texte]" custT="1"/>
      <dgm:spPr/>
      <dgm:t>
        <a:bodyPr/>
        <a:lstStyle/>
        <a:p>
          <a:r>
            <a:rPr lang="fr-FR" sz="2400" b="1" dirty="0" smtClean="0"/>
            <a:t>Débriefing</a:t>
          </a:r>
          <a:endParaRPr lang="fr-BE" sz="2900" dirty="0"/>
        </a:p>
      </dgm:t>
    </dgm:pt>
    <dgm:pt modelId="{C68F00BA-058B-46D9-8D7A-87CDCA3EBBCE}" type="parTrans" cxnId="{1D77E485-2009-489D-BB4C-D1CF9EE7BDE3}">
      <dgm:prSet/>
      <dgm:spPr/>
      <dgm:t>
        <a:bodyPr/>
        <a:lstStyle/>
        <a:p>
          <a:endParaRPr lang="fr-FR"/>
        </a:p>
      </dgm:t>
    </dgm:pt>
    <dgm:pt modelId="{75841C13-771B-44CA-AAEC-BE36C1E3E6CC}" type="sibTrans" cxnId="{1D77E485-2009-489D-BB4C-D1CF9EE7BDE3}">
      <dgm:prSet/>
      <dgm:spPr/>
      <dgm:t>
        <a:bodyPr/>
        <a:lstStyle/>
        <a:p>
          <a:endParaRPr lang="fr-FR"/>
        </a:p>
      </dgm:t>
    </dgm:pt>
    <dgm:pt modelId="{AA1CD332-9E14-418E-8017-5A0523E2A9CB}">
      <dgm:prSet phldrT="[Texte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BE" sz="2200" dirty="0"/>
        </a:p>
      </dgm:t>
    </dgm:pt>
    <dgm:pt modelId="{A2042318-2BBF-4BEE-B256-81D8C53E8034}" type="parTrans" cxnId="{7E7ECA21-A2E0-4B1D-B0C6-4D31FA7D40D3}">
      <dgm:prSet/>
      <dgm:spPr/>
      <dgm:t>
        <a:bodyPr/>
        <a:lstStyle/>
        <a:p>
          <a:endParaRPr lang="fr-FR"/>
        </a:p>
      </dgm:t>
    </dgm:pt>
    <dgm:pt modelId="{B9A03A6A-68A0-4EDE-B38A-CF411364E872}" type="sibTrans" cxnId="{7E7ECA21-A2E0-4B1D-B0C6-4D31FA7D40D3}">
      <dgm:prSet/>
      <dgm:spPr/>
      <dgm:t>
        <a:bodyPr/>
        <a:lstStyle/>
        <a:p>
          <a:endParaRPr lang="fr-FR"/>
        </a:p>
      </dgm:t>
    </dgm:pt>
    <dgm:pt modelId="{A6AE5731-A4D3-478B-8A57-5A9C3AE282DC}">
      <dgm:prSet phldrT="[Texte]" custT="1"/>
      <dgm:spPr/>
      <dgm:t>
        <a:bodyPr/>
        <a:lstStyle/>
        <a:p>
          <a:endParaRPr lang="fr-BE" sz="2400" b="1" dirty="0"/>
        </a:p>
      </dgm:t>
    </dgm:pt>
    <dgm:pt modelId="{2F1438D0-3BE7-405D-B87C-3E5C4D059927}" type="parTrans" cxnId="{CAFA1E7E-E263-47C0-A030-1F9B19158255}">
      <dgm:prSet/>
      <dgm:spPr/>
      <dgm:t>
        <a:bodyPr/>
        <a:lstStyle/>
        <a:p>
          <a:endParaRPr lang="fr-FR"/>
        </a:p>
      </dgm:t>
    </dgm:pt>
    <dgm:pt modelId="{8B0E8A9D-B286-4AE2-9E4F-DF594E44FCE7}" type="sibTrans" cxnId="{CAFA1E7E-E263-47C0-A030-1F9B19158255}">
      <dgm:prSet/>
      <dgm:spPr/>
      <dgm:t>
        <a:bodyPr/>
        <a:lstStyle/>
        <a:p>
          <a:endParaRPr lang="fr-FR"/>
        </a:p>
      </dgm:t>
    </dgm:pt>
    <dgm:pt modelId="{6E6ABA42-91CA-4D5E-8245-EEBBAF58BFA2}" type="pres">
      <dgm:prSet presAssocID="{E75FBE02-C72F-42E6-8F9A-133327BE683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F0C21B3-B4D9-49BA-8656-D3336510A8BC}" type="pres">
      <dgm:prSet presAssocID="{E75FBE02-C72F-42E6-8F9A-133327BE6832}" presName="tSp" presStyleCnt="0"/>
      <dgm:spPr/>
    </dgm:pt>
    <dgm:pt modelId="{D4F354E9-9BF6-4A72-AC18-93333C4B3230}" type="pres">
      <dgm:prSet presAssocID="{E75FBE02-C72F-42E6-8F9A-133327BE6832}" presName="bSp" presStyleCnt="0"/>
      <dgm:spPr/>
    </dgm:pt>
    <dgm:pt modelId="{4CA8FB49-9116-4F38-924F-D3A127574E09}" type="pres">
      <dgm:prSet presAssocID="{E75FBE02-C72F-42E6-8F9A-133327BE6832}" presName="process" presStyleCnt="0"/>
      <dgm:spPr/>
    </dgm:pt>
    <dgm:pt modelId="{6C51F905-9F5F-4D33-A107-B632B8767A65}" type="pres">
      <dgm:prSet presAssocID="{5E526051-9159-438D-96B7-10F0606434EE}" presName="composite1" presStyleCnt="0"/>
      <dgm:spPr/>
    </dgm:pt>
    <dgm:pt modelId="{D223F7EC-8A56-4C6A-AB5C-C1068A2BB996}" type="pres">
      <dgm:prSet presAssocID="{5E526051-9159-438D-96B7-10F0606434EE}" presName="dummyNode1" presStyleLbl="node1" presStyleIdx="0" presStyleCnt="4"/>
      <dgm:spPr/>
    </dgm:pt>
    <dgm:pt modelId="{9C843A1F-9465-426E-A552-8E6D053DE4CC}" type="pres">
      <dgm:prSet presAssocID="{5E526051-9159-438D-96B7-10F0606434EE}" presName="childNode1" presStyleLbl="bgAcc1" presStyleIdx="0" presStyleCnt="4" custScaleX="13240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34ECB99-B1C1-40CB-9DBE-9FB4425245C2}" type="pres">
      <dgm:prSet presAssocID="{5E526051-9159-438D-96B7-10F0606434EE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DDEFF81-0D74-445D-B6B2-C3394E803CE5}" type="pres">
      <dgm:prSet presAssocID="{5E526051-9159-438D-96B7-10F0606434EE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5F4F80-C7D6-4E3F-ABB1-D1E387D486B3}" type="pres">
      <dgm:prSet presAssocID="{5E526051-9159-438D-96B7-10F0606434EE}" presName="connSite1" presStyleCnt="0"/>
      <dgm:spPr/>
    </dgm:pt>
    <dgm:pt modelId="{CB6DBCCF-CCF9-4B57-AD37-35FA672B5C8D}" type="pres">
      <dgm:prSet presAssocID="{1449F8F5-F0B5-4966-9675-9BA73FB3DA5F}" presName="Name9" presStyleLbl="sibTrans2D1" presStyleIdx="0" presStyleCnt="3"/>
      <dgm:spPr/>
      <dgm:t>
        <a:bodyPr/>
        <a:lstStyle/>
        <a:p>
          <a:endParaRPr lang="fr-FR"/>
        </a:p>
      </dgm:t>
    </dgm:pt>
    <dgm:pt modelId="{91A6F189-7DC1-4700-9E74-AE61BF6E3EEC}" type="pres">
      <dgm:prSet presAssocID="{C3B1CD87-3524-410C-A7C7-9348A394C956}" presName="composite2" presStyleCnt="0"/>
      <dgm:spPr/>
    </dgm:pt>
    <dgm:pt modelId="{862C8B59-796B-46A6-BA2F-828FBB63BE9B}" type="pres">
      <dgm:prSet presAssocID="{C3B1CD87-3524-410C-A7C7-9348A394C956}" presName="dummyNode2" presStyleLbl="node1" presStyleIdx="0" presStyleCnt="4"/>
      <dgm:spPr/>
    </dgm:pt>
    <dgm:pt modelId="{8F9225E7-96AF-4B15-8125-C9F7F711E286}" type="pres">
      <dgm:prSet presAssocID="{C3B1CD87-3524-410C-A7C7-9348A394C956}" presName="childNode2" presStyleLbl="bgAcc1" presStyleIdx="1" presStyleCnt="4" custScaleX="11513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8953F9E-8173-4DB7-A705-C8445EAD9597}" type="pres">
      <dgm:prSet presAssocID="{C3B1CD87-3524-410C-A7C7-9348A394C956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F57BA84-CDE2-41BA-875E-B6975111E82A}" type="pres">
      <dgm:prSet presAssocID="{C3B1CD87-3524-410C-A7C7-9348A394C956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176AB22-D20F-4A8B-9894-51402B2CE401}" type="pres">
      <dgm:prSet presAssocID="{C3B1CD87-3524-410C-A7C7-9348A394C956}" presName="connSite2" presStyleCnt="0"/>
      <dgm:spPr/>
    </dgm:pt>
    <dgm:pt modelId="{FD5119F9-81D4-45D5-82B8-C15F18232625}" type="pres">
      <dgm:prSet presAssocID="{AC469193-EFCC-45D7-8DA9-9D6E6BA3C95F}" presName="Name18" presStyleLbl="sibTrans2D1" presStyleIdx="1" presStyleCnt="3"/>
      <dgm:spPr/>
      <dgm:t>
        <a:bodyPr/>
        <a:lstStyle/>
        <a:p>
          <a:endParaRPr lang="fr-FR"/>
        </a:p>
      </dgm:t>
    </dgm:pt>
    <dgm:pt modelId="{636132CF-DBF9-4977-A54F-A27B5EA56F3D}" type="pres">
      <dgm:prSet presAssocID="{6AEA7867-5A6F-437C-9E39-1BA130FD3CA3}" presName="composite1" presStyleCnt="0"/>
      <dgm:spPr/>
    </dgm:pt>
    <dgm:pt modelId="{9594632F-915F-488D-92AF-9022A185B6B8}" type="pres">
      <dgm:prSet presAssocID="{6AEA7867-5A6F-437C-9E39-1BA130FD3CA3}" presName="dummyNode1" presStyleLbl="node1" presStyleIdx="1" presStyleCnt="4"/>
      <dgm:spPr/>
    </dgm:pt>
    <dgm:pt modelId="{31C83AB1-ACD2-423B-B2F9-3359BF474FE4}" type="pres">
      <dgm:prSet presAssocID="{6AEA7867-5A6F-437C-9E39-1BA130FD3CA3}" presName="childNode1" presStyleLbl="bgAcc1" presStyleIdx="2" presStyleCnt="4" custScaleX="12986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042676B-CCC8-4B8F-A9A4-B2FAE46DB888}" type="pres">
      <dgm:prSet presAssocID="{6AEA7867-5A6F-437C-9E39-1BA130FD3CA3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9A914F-F587-4BF1-A884-398643741342}" type="pres">
      <dgm:prSet presAssocID="{6AEA7867-5A6F-437C-9E39-1BA130FD3CA3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E4863FE-A3E0-41E8-B30B-5C02EC25EC9F}" type="pres">
      <dgm:prSet presAssocID="{6AEA7867-5A6F-437C-9E39-1BA130FD3CA3}" presName="connSite1" presStyleCnt="0"/>
      <dgm:spPr/>
    </dgm:pt>
    <dgm:pt modelId="{04A9715C-914D-4E8A-90B1-B2E43B34E330}" type="pres">
      <dgm:prSet presAssocID="{7979B20F-B64A-47B1-A750-BB9877A05349}" presName="Name9" presStyleLbl="sibTrans2D1" presStyleIdx="2" presStyleCnt="3"/>
      <dgm:spPr/>
      <dgm:t>
        <a:bodyPr/>
        <a:lstStyle/>
        <a:p>
          <a:endParaRPr lang="fr-FR"/>
        </a:p>
      </dgm:t>
    </dgm:pt>
    <dgm:pt modelId="{A3893401-79E6-4F53-A78D-E5C2F83CD2DF}" type="pres">
      <dgm:prSet presAssocID="{AFD752DE-D91A-4328-B06F-CBC122E1CA85}" presName="composite2" presStyleCnt="0"/>
      <dgm:spPr/>
    </dgm:pt>
    <dgm:pt modelId="{2F41B4C5-C1D3-4D21-AFD4-02CE8C93CD40}" type="pres">
      <dgm:prSet presAssocID="{AFD752DE-D91A-4328-B06F-CBC122E1CA85}" presName="dummyNode2" presStyleLbl="node1" presStyleIdx="2" presStyleCnt="4"/>
      <dgm:spPr/>
    </dgm:pt>
    <dgm:pt modelId="{B9352D06-6B41-42C7-9457-3178679B64E0}" type="pres">
      <dgm:prSet presAssocID="{AFD752DE-D91A-4328-B06F-CBC122E1CA85}" presName="childNode2" presStyleLbl="bgAcc1" presStyleIdx="3" presStyleCnt="4" custScaleX="11713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6A6D672-F1CF-4A37-8A44-072C7A2E0EB8}" type="pres">
      <dgm:prSet presAssocID="{AFD752DE-D91A-4328-B06F-CBC122E1CA85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901540B-5413-4AB2-8275-5342B87CEA35}" type="pres">
      <dgm:prSet presAssocID="{AFD752DE-D91A-4328-B06F-CBC122E1CA85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2B9C8EF-0504-4F89-8520-5F4FD63DA594}" type="pres">
      <dgm:prSet presAssocID="{AFD752DE-D91A-4328-B06F-CBC122E1CA85}" presName="connSite2" presStyleCnt="0"/>
      <dgm:spPr/>
    </dgm:pt>
  </dgm:ptLst>
  <dgm:cxnLst>
    <dgm:cxn modelId="{3A791C71-3EF9-498A-B1D4-FD65D30C1995}" type="presOf" srcId="{D66B90EF-B9A8-4D83-9231-22C941C90523}" destId="{B9352D06-6B41-42C7-9457-3178679B64E0}" srcOrd="0" destOrd="0" presId="urn:microsoft.com/office/officeart/2005/8/layout/hProcess4"/>
    <dgm:cxn modelId="{BDC290E6-C051-465F-A8D0-1A00DF330D22}" srcId="{E75FBE02-C72F-42E6-8F9A-133327BE6832}" destId="{5E526051-9159-438D-96B7-10F0606434EE}" srcOrd="0" destOrd="0" parTransId="{FC891170-9ED0-4A95-BF6D-205FF08D2281}" sibTransId="{1449F8F5-F0B5-4966-9675-9BA73FB3DA5F}"/>
    <dgm:cxn modelId="{D258BA51-5DE3-4903-99A1-F5FC262281B4}" srcId="{C3B1CD87-3524-410C-A7C7-9348A394C956}" destId="{1891A69A-E7DC-48E8-9717-B486862920F4}" srcOrd="0" destOrd="0" parTransId="{CAED765F-BE57-4FAE-A87B-9A66483EC9EA}" sibTransId="{0626F587-06E3-43A8-A596-AA7DBE1C907C}"/>
    <dgm:cxn modelId="{7E7ECA21-A2E0-4B1D-B0C6-4D31FA7D40D3}" srcId="{5E526051-9159-438D-96B7-10F0606434EE}" destId="{AA1CD332-9E14-418E-8017-5A0523E2A9CB}" srcOrd="0" destOrd="0" parTransId="{A2042318-2BBF-4BEE-B256-81D8C53E8034}" sibTransId="{B9A03A6A-68A0-4EDE-B38A-CF411364E872}"/>
    <dgm:cxn modelId="{5A344D34-5CCA-4B19-8927-0B0FD2020242}" type="presOf" srcId="{C3B1CD87-3524-410C-A7C7-9348A394C956}" destId="{EF57BA84-CDE2-41BA-875E-B6975111E82A}" srcOrd="0" destOrd="0" presId="urn:microsoft.com/office/officeart/2005/8/layout/hProcess4"/>
    <dgm:cxn modelId="{1A747009-F4A5-4153-A3E7-FCBAEADB4BAA}" type="presOf" srcId="{1449F8F5-F0B5-4966-9675-9BA73FB3DA5F}" destId="{CB6DBCCF-CCF9-4B57-AD37-35FA672B5C8D}" srcOrd="0" destOrd="0" presId="urn:microsoft.com/office/officeart/2005/8/layout/hProcess4"/>
    <dgm:cxn modelId="{A6E0B32D-1F1B-4C6E-B6B0-07AA0F7F7D80}" type="presOf" srcId="{AA1CD332-9E14-418E-8017-5A0523E2A9CB}" destId="{9C843A1F-9465-426E-A552-8E6D053DE4CC}" srcOrd="0" destOrd="0" presId="urn:microsoft.com/office/officeart/2005/8/layout/hProcess4"/>
    <dgm:cxn modelId="{CD1775CB-79E4-44F4-86BF-59A602795F04}" type="presOf" srcId="{EEF41924-D1CC-4AA3-B43C-B8D05BEBEDA8}" destId="{434ECB99-B1C1-40CB-9DBE-9FB4425245C2}" srcOrd="1" destOrd="1" presId="urn:microsoft.com/office/officeart/2005/8/layout/hProcess4"/>
    <dgm:cxn modelId="{AD68BC74-6F4D-4496-B14B-D8E00D069A80}" srcId="{E75FBE02-C72F-42E6-8F9A-133327BE6832}" destId="{AFD752DE-D91A-4328-B06F-CBC122E1CA85}" srcOrd="3" destOrd="0" parTransId="{134DEA74-E440-40B5-8425-FA67CA98CB61}" sibTransId="{3B2E5546-08F1-4174-B55C-B831902A6D83}"/>
    <dgm:cxn modelId="{ECE940C8-9896-413C-83EF-E352F93638E1}" type="presOf" srcId="{1891A69A-E7DC-48E8-9717-B486862920F4}" destId="{78953F9E-8173-4DB7-A705-C8445EAD9597}" srcOrd="1" destOrd="0" presId="urn:microsoft.com/office/officeart/2005/8/layout/hProcess4"/>
    <dgm:cxn modelId="{76E5E712-F8B2-4D37-A0DA-9B142946E789}" type="presOf" srcId="{A6AE5731-A4D3-478B-8A57-5A9C3AE282DC}" destId="{31C83AB1-ACD2-423B-B2F9-3359BF474FE4}" srcOrd="0" destOrd="0" presId="urn:microsoft.com/office/officeart/2005/8/layout/hProcess4"/>
    <dgm:cxn modelId="{00CE8D0D-623F-40CC-A6EA-BD37A2A948BB}" type="presOf" srcId="{6408DF77-4A28-45D1-A330-798CDBC647D8}" destId="{31C83AB1-ACD2-423B-B2F9-3359BF474FE4}" srcOrd="0" destOrd="1" presId="urn:microsoft.com/office/officeart/2005/8/layout/hProcess4"/>
    <dgm:cxn modelId="{58BAB1A8-9B49-46CF-96B6-0BDF3E32AC4D}" type="presOf" srcId="{6408DF77-4A28-45D1-A330-798CDBC647D8}" destId="{B042676B-CCC8-4B8F-A9A4-B2FAE46DB888}" srcOrd="1" destOrd="1" presId="urn:microsoft.com/office/officeart/2005/8/layout/hProcess4"/>
    <dgm:cxn modelId="{8B6C0204-A014-4B0C-AC4D-C6F241DDBEF6}" type="presOf" srcId="{AA1CD332-9E14-418E-8017-5A0523E2A9CB}" destId="{434ECB99-B1C1-40CB-9DBE-9FB4425245C2}" srcOrd="1" destOrd="0" presId="urn:microsoft.com/office/officeart/2005/8/layout/hProcess4"/>
    <dgm:cxn modelId="{AD68E471-B833-4EC0-985E-FCCE2F481B37}" srcId="{E75FBE02-C72F-42E6-8F9A-133327BE6832}" destId="{C3B1CD87-3524-410C-A7C7-9348A394C956}" srcOrd="1" destOrd="0" parTransId="{681F6BD9-5568-4142-83D8-6D151C9B042F}" sibTransId="{AC469193-EFCC-45D7-8DA9-9D6E6BA3C95F}"/>
    <dgm:cxn modelId="{EC9E46FE-CEDA-4671-BB9B-21025C61D92E}" type="presOf" srcId="{AFD752DE-D91A-4328-B06F-CBC122E1CA85}" destId="{6901540B-5413-4AB2-8275-5342B87CEA35}" srcOrd="0" destOrd="0" presId="urn:microsoft.com/office/officeart/2005/8/layout/hProcess4"/>
    <dgm:cxn modelId="{5054B234-B6A6-46B8-87CD-CEC72A0B6EA8}" type="presOf" srcId="{6AEA7867-5A6F-437C-9E39-1BA130FD3CA3}" destId="{949A914F-F587-4BF1-A884-398643741342}" srcOrd="0" destOrd="0" presId="urn:microsoft.com/office/officeart/2005/8/layout/hProcess4"/>
    <dgm:cxn modelId="{DDBA7D60-7B8C-4239-9023-D7A1B3549F57}" type="presOf" srcId="{5E526051-9159-438D-96B7-10F0606434EE}" destId="{0DDEFF81-0D74-445D-B6B2-C3394E803CE5}" srcOrd="0" destOrd="0" presId="urn:microsoft.com/office/officeart/2005/8/layout/hProcess4"/>
    <dgm:cxn modelId="{7E87A308-9710-4656-B026-2732FBE14055}" srcId="{E75FBE02-C72F-42E6-8F9A-133327BE6832}" destId="{6AEA7867-5A6F-437C-9E39-1BA130FD3CA3}" srcOrd="2" destOrd="0" parTransId="{244AD77A-6172-4FF8-86FA-14064581A01F}" sibTransId="{7979B20F-B64A-47B1-A750-BB9877A05349}"/>
    <dgm:cxn modelId="{72034376-900A-4B2C-B1C7-F04BD0414A3F}" type="presOf" srcId="{A6AE5731-A4D3-478B-8A57-5A9C3AE282DC}" destId="{B042676B-CCC8-4B8F-A9A4-B2FAE46DB888}" srcOrd="1" destOrd="0" presId="urn:microsoft.com/office/officeart/2005/8/layout/hProcess4"/>
    <dgm:cxn modelId="{CAFA1E7E-E263-47C0-A030-1F9B19158255}" srcId="{6AEA7867-5A6F-437C-9E39-1BA130FD3CA3}" destId="{A6AE5731-A4D3-478B-8A57-5A9C3AE282DC}" srcOrd="0" destOrd="0" parTransId="{2F1438D0-3BE7-405D-B87C-3E5C4D059927}" sibTransId="{8B0E8A9D-B286-4AE2-9E4F-DF594E44FCE7}"/>
    <dgm:cxn modelId="{065F11A7-0235-4CBC-94F7-30CDAA998C32}" type="presOf" srcId="{7979B20F-B64A-47B1-A750-BB9877A05349}" destId="{04A9715C-914D-4E8A-90B1-B2E43B34E330}" srcOrd="0" destOrd="0" presId="urn:microsoft.com/office/officeart/2005/8/layout/hProcess4"/>
    <dgm:cxn modelId="{98FBD6E3-573E-4AC6-B55B-34BEEEE2D2BD}" type="presOf" srcId="{EEF41924-D1CC-4AA3-B43C-B8D05BEBEDA8}" destId="{9C843A1F-9465-426E-A552-8E6D053DE4CC}" srcOrd="0" destOrd="1" presId="urn:microsoft.com/office/officeart/2005/8/layout/hProcess4"/>
    <dgm:cxn modelId="{F35BAC95-38D3-4C0D-BD55-564318B71F01}" type="presOf" srcId="{E75FBE02-C72F-42E6-8F9A-133327BE6832}" destId="{6E6ABA42-91CA-4D5E-8245-EEBBAF58BFA2}" srcOrd="0" destOrd="0" presId="urn:microsoft.com/office/officeart/2005/8/layout/hProcess4"/>
    <dgm:cxn modelId="{C1FB7D76-66EC-42D5-9638-92F19A4CE4E0}" type="presOf" srcId="{1891A69A-E7DC-48E8-9717-B486862920F4}" destId="{8F9225E7-96AF-4B15-8125-C9F7F711E286}" srcOrd="0" destOrd="0" presId="urn:microsoft.com/office/officeart/2005/8/layout/hProcess4"/>
    <dgm:cxn modelId="{0AEA98FA-8111-4EAD-8B25-1A0993FA2042}" srcId="{6AEA7867-5A6F-437C-9E39-1BA130FD3CA3}" destId="{6408DF77-4A28-45D1-A330-798CDBC647D8}" srcOrd="1" destOrd="0" parTransId="{E6EA67FC-C3B6-4186-B76A-A3D606C02931}" sibTransId="{50009D2F-F679-44F0-B9F9-C7CB26694A73}"/>
    <dgm:cxn modelId="{1D77E485-2009-489D-BB4C-D1CF9EE7BDE3}" srcId="{AFD752DE-D91A-4328-B06F-CBC122E1CA85}" destId="{D66B90EF-B9A8-4D83-9231-22C941C90523}" srcOrd="0" destOrd="0" parTransId="{C68F00BA-058B-46D9-8D7A-87CDCA3EBBCE}" sibTransId="{75841C13-771B-44CA-AAEC-BE36C1E3E6CC}"/>
    <dgm:cxn modelId="{5D98D567-C49F-49D3-8A0C-697B3C826EE4}" type="presOf" srcId="{D66B90EF-B9A8-4D83-9231-22C941C90523}" destId="{96A6D672-F1CF-4A37-8A44-072C7A2E0EB8}" srcOrd="1" destOrd="0" presId="urn:microsoft.com/office/officeart/2005/8/layout/hProcess4"/>
    <dgm:cxn modelId="{4CFF004D-F2B0-4FDF-B0A1-CFBCDBA544CD}" type="presOf" srcId="{AC469193-EFCC-45D7-8DA9-9D6E6BA3C95F}" destId="{FD5119F9-81D4-45D5-82B8-C15F18232625}" srcOrd="0" destOrd="0" presId="urn:microsoft.com/office/officeart/2005/8/layout/hProcess4"/>
    <dgm:cxn modelId="{E87440C5-CCA7-4887-A189-15954A469046}" srcId="{5E526051-9159-438D-96B7-10F0606434EE}" destId="{EEF41924-D1CC-4AA3-B43C-B8D05BEBEDA8}" srcOrd="1" destOrd="0" parTransId="{F70AB195-5766-464E-B398-55BC8FD72307}" sibTransId="{972C8913-A612-4A10-BCE0-5FB00171C67F}"/>
    <dgm:cxn modelId="{CFDA2956-7A5A-47B0-B7F7-6A4B8B869594}" type="presParOf" srcId="{6E6ABA42-91CA-4D5E-8245-EEBBAF58BFA2}" destId="{3F0C21B3-B4D9-49BA-8656-D3336510A8BC}" srcOrd="0" destOrd="0" presId="urn:microsoft.com/office/officeart/2005/8/layout/hProcess4"/>
    <dgm:cxn modelId="{F6FFC738-4FAA-442A-93D9-CA58B2344C94}" type="presParOf" srcId="{6E6ABA42-91CA-4D5E-8245-EEBBAF58BFA2}" destId="{D4F354E9-9BF6-4A72-AC18-93333C4B3230}" srcOrd="1" destOrd="0" presId="urn:microsoft.com/office/officeart/2005/8/layout/hProcess4"/>
    <dgm:cxn modelId="{AF601148-B745-47DB-919F-2EA1B09EEB1B}" type="presParOf" srcId="{6E6ABA42-91CA-4D5E-8245-EEBBAF58BFA2}" destId="{4CA8FB49-9116-4F38-924F-D3A127574E09}" srcOrd="2" destOrd="0" presId="urn:microsoft.com/office/officeart/2005/8/layout/hProcess4"/>
    <dgm:cxn modelId="{8EA7D820-6E22-41C9-AAAF-E7EDD090208B}" type="presParOf" srcId="{4CA8FB49-9116-4F38-924F-D3A127574E09}" destId="{6C51F905-9F5F-4D33-A107-B632B8767A65}" srcOrd="0" destOrd="0" presId="urn:microsoft.com/office/officeart/2005/8/layout/hProcess4"/>
    <dgm:cxn modelId="{3034C442-1481-4F81-B8B8-3CA3767EAE2D}" type="presParOf" srcId="{6C51F905-9F5F-4D33-A107-B632B8767A65}" destId="{D223F7EC-8A56-4C6A-AB5C-C1068A2BB996}" srcOrd="0" destOrd="0" presId="urn:microsoft.com/office/officeart/2005/8/layout/hProcess4"/>
    <dgm:cxn modelId="{03A3E81A-26A2-4DCC-BEB7-299B0351D458}" type="presParOf" srcId="{6C51F905-9F5F-4D33-A107-B632B8767A65}" destId="{9C843A1F-9465-426E-A552-8E6D053DE4CC}" srcOrd="1" destOrd="0" presId="urn:microsoft.com/office/officeart/2005/8/layout/hProcess4"/>
    <dgm:cxn modelId="{CE8117EB-572A-49E2-842A-8B23CA52EED7}" type="presParOf" srcId="{6C51F905-9F5F-4D33-A107-B632B8767A65}" destId="{434ECB99-B1C1-40CB-9DBE-9FB4425245C2}" srcOrd="2" destOrd="0" presId="urn:microsoft.com/office/officeart/2005/8/layout/hProcess4"/>
    <dgm:cxn modelId="{E4B0F19A-7F32-45B7-98FA-D158DCD92D05}" type="presParOf" srcId="{6C51F905-9F5F-4D33-A107-B632B8767A65}" destId="{0DDEFF81-0D74-445D-B6B2-C3394E803CE5}" srcOrd="3" destOrd="0" presId="urn:microsoft.com/office/officeart/2005/8/layout/hProcess4"/>
    <dgm:cxn modelId="{EBB9CF68-6236-44FB-B4B8-C14AB9C8EFA3}" type="presParOf" srcId="{6C51F905-9F5F-4D33-A107-B632B8767A65}" destId="{E75F4F80-C7D6-4E3F-ABB1-D1E387D486B3}" srcOrd="4" destOrd="0" presId="urn:microsoft.com/office/officeart/2005/8/layout/hProcess4"/>
    <dgm:cxn modelId="{FFE8BCBF-E156-470D-85C5-4997D394634A}" type="presParOf" srcId="{4CA8FB49-9116-4F38-924F-D3A127574E09}" destId="{CB6DBCCF-CCF9-4B57-AD37-35FA672B5C8D}" srcOrd="1" destOrd="0" presId="urn:microsoft.com/office/officeart/2005/8/layout/hProcess4"/>
    <dgm:cxn modelId="{2C3C252B-A294-440B-B818-5852EDAD3CE6}" type="presParOf" srcId="{4CA8FB49-9116-4F38-924F-D3A127574E09}" destId="{91A6F189-7DC1-4700-9E74-AE61BF6E3EEC}" srcOrd="2" destOrd="0" presId="urn:microsoft.com/office/officeart/2005/8/layout/hProcess4"/>
    <dgm:cxn modelId="{D17E7958-5454-483F-9C69-1306A39B437D}" type="presParOf" srcId="{91A6F189-7DC1-4700-9E74-AE61BF6E3EEC}" destId="{862C8B59-796B-46A6-BA2F-828FBB63BE9B}" srcOrd="0" destOrd="0" presId="urn:microsoft.com/office/officeart/2005/8/layout/hProcess4"/>
    <dgm:cxn modelId="{99A1E18A-F0D9-4D43-A2FF-3EC7879592C6}" type="presParOf" srcId="{91A6F189-7DC1-4700-9E74-AE61BF6E3EEC}" destId="{8F9225E7-96AF-4B15-8125-C9F7F711E286}" srcOrd="1" destOrd="0" presId="urn:microsoft.com/office/officeart/2005/8/layout/hProcess4"/>
    <dgm:cxn modelId="{ED399778-84AF-4562-8C23-FA8B998A893D}" type="presParOf" srcId="{91A6F189-7DC1-4700-9E74-AE61BF6E3EEC}" destId="{78953F9E-8173-4DB7-A705-C8445EAD9597}" srcOrd="2" destOrd="0" presId="urn:microsoft.com/office/officeart/2005/8/layout/hProcess4"/>
    <dgm:cxn modelId="{9CAF00CF-F03E-4977-8D2B-2A361687B063}" type="presParOf" srcId="{91A6F189-7DC1-4700-9E74-AE61BF6E3EEC}" destId="{EF57BA84-CDE2-41BA-875E-B6975111E82A}" srcOrd="3" destOrd="0" presId="urn:microsoft.com/office/officeart/2005/8/layout/hProcess4"/>
    <dgm:cxn modelId="{77B67DBF-A6E5-4E48-9700-A4AE94DEF6EF}" type="presParOf" srcId="{91A6F189-7DC1-4700-9E74-AE61BF6E3EEC}" destId="{5176AB22-D20F-4A8B-9894-51402B2CE401}" srcOrd="4" destOrd="0" presId="urn:microsoft.com/office/officeart/2005/8/layout/hProcess4"/>
    <dgm:cxn modelId="{10255DB2-9223-4188-89EF-21173790B54F}" type="presParOf" srcId="{4CA8FB49-9116-4F38-924F-D3A127574E09}" destId="{FD5119F9-81D4-45D5-82B8-C15F18232625}" srcOrd="3" destOrd="0" presId="urn:microsoft.com/office/officeart/2005/8/layout/hProcess4"/>
    <dgm:cxn modelId="{5E80F504-383B-4C1A-B527-86487304BC6A}" type="presParOf" srcId="{4CA8FB49-9116-4F38-924F-D3A127574E09}" destId="{636132CF-DBF9-4977-A54F-A27B5EA56F3D}" srcOrd="4" destOrd="0" presId="urn:microsoft.com/office/officeart/2005/8/layout/hProcess4"/>
    <dgm:cxn modelId="{73FE9FBF-7D89-4DF1-B4CE-F90F42EC7116}" type="presParOf" srcId="{636132CF-DBF9-4977-A54F-A27B5EA56F3D}" destId="{9594632F-915F-488D-92AF-9022A185B6B8}" srcOrd="0" destOrd="0" presId="urn:microsoft.com/office/officeart/2005/8/layout/hProcess4"/>
    <dgm:cxn modelId="{A606F08A-8F44-4BC0-B2B8-B0160F0B125F}" type="presParOf" srcId="{636132CF-DBF9-4977-A54F-A27B5EA56F3D}" destId="{31C83AB1-ACD2-423B-B2F9-3359BF474FE4}" srcOrd="1" destOrd="0" presId="urn:microsoft.com/office/officeart/2005/8/layout/hProcess4"/>
    <dgm:cxn modelId="{F609F14F-D544-4A6F-A537-0A5E8FC5B9E6}" type="presParOf" srcId="{636132CF-DBF9-4977-A54F-A27B5EA56F3D}" destId="{B042676B-CCC8-4B8F-A9A4-B2FAE46DB888}" srcOrd="2" destOrd="0" presId="urn:microsoft.com/office/officeart/2005/8/layout/hProcess4"/>
    <dgm:cxn modelId="{E3543F66-3C15-4800-8077-4E583155FBB6}" type="presParOf" srcId="{636132CF-DBF9-4977-A54F-A27B5EA56F3D}" destId="{949A914F-F587-4BF1-A884-398643741342}" srcOrd="3" destOrd="0" presId="urn:microsoft.com/office/officeart/2005/8/layout/hProcess4"/>
    <dgm:cxn modelId="{5EB47406-98DE-46A5-B8F9-F6ADB12DAB62}" type="presParOf" srcId="{636132CF-DBF9-4977-A54F-A27B5EA56F3D}" destId="{7E4863FE-A3E0-41E8-B30B-5C02EC25EC9F}" srcOrd="4" destOrd="0" presId="urn:microsoft.com/office/officeart/2005/8/layout/hProcess4"/>
    <dgm:cxn modelId="{F9C8B515-C7AD-44BA-AEDB-38357B984229}" type="presParOf" srcId="{4CA8FB49-9116-4F38-924F-D3A127574E09}" destId="{04A9715C-914D-4E8A-90B1-B2E43B34E330}" srcOrd="5" destOrd="0" presId="urn:microsoft.com/office/officeart/2005/8/layout/hProcess4"/>
    <dgm:cxn modelId="{A3E211B5-DA22-454A-B6CF-AD576A43366F}" type="presParOf" srcId="{4CA8FB49-9116-4F38-924F-D3A127574E09}" destId="{A3893401-79E6-4F53-A78D-E5C2F83CD2DF}" srcOrd="6" destOrd="0" presId="urn:microsoft.com/office/officeart/2005/8/layout/hProcess4"/>
    <dgm:cxn modelId="{44E3F2B3-6AEB-4357-9304-14B460CF8447}" type="presParOf" srcId="{A3893401-79E6-4F53-A78D-E5C2F83CD2DF}" destId="{2F41B4C5-C1D3-4D21-AFD4-02CE8C93CD40}" srcOrd="0" destOrd="0" presId="urn:microsoft.com/office/officeart/2005/8/layout/hProcess4"/>
    <dgm:cxn modelId="{1978103B-97D8-4E54-8993-545F21681B95}" type="presParOf" srcId="{A3893401-79E6-4F53-A78D-E5C2F83CD2DF}" destId="{B9352D06-6B41-42C7-9457-3178679B64E0}" srcOrd="1" destOrd="0" presId="urn:microsoft.com/office/officeart/2005/8/layout/hProcess4"/>
    <dgm:cxn modelId="{9D6ADE02-9EC6-4978-8DA2-D888C9F271C8}" type="presParOf" srcId="{A3893401-79E6-4F53-A78D-E5C2F83CD2DF}" destId="{96A6D672-F1CF-4A37-8A44-072C7A2E0EB8}" srcOrd="2" destOrd="0" presId="urn:microsoft.com/office/officeart/2005/8/layout/hProcess4"/>
    <dgm:cxn modelId="{EDC79334-A8DE-44F2-8837-A2A22E2F7084}" type="presParOf" srcId="{A3893401-79E6-4F53-A78D-E5C2F83CD2DF}" destId="{6901540B-5413-4AB2-8275-5342B87CEA35}" srcOrd="3" destOrd="0" presId="urn:microsoft.com/office/officeart/2005/8/layout/hProcess4"/>
    <dgm:cxn modelId="{3FC47CC1-8A86-4041-ACE2-A07E85628BA3}" type="presParOf" srcId="{A3893401-79E6-4F53-A78D-E5C2F83CD2DF}" destId="{82B9C8EF-0504-4F89-8520-5F4FD63DA59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1B37E8F-3450-4EDC-A4C2-18F30176FC4A}" type="doc">
      <dgm:prSet loTypeId="urn:microsoft.com/office/officeart/2005/8/layout/radial5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54C630B9-0D5D-455E-B522-43C64A4044FB}">
      <dgm:prSet phldrT="[Texte]"/>
      <dgm:spPr/>
      <dgm:t>
        <a:bodyPr/>
        <a:lstStyle/>
        <a:p>
          <a:r>
            <a:rPr lang="fr-BE" dirty="0" smtClean="0"/>
            <a:t>TICE</a:t>
          </a:r>
          <a:endParaRPr lang="fr-FR" dirty="0"/>
        </a:p>
      </dgm:t>
    </dgm:pt>
    <dgm:pt modelId="{1324D490-1FF3-4809-B2F6-0F232FD8FF17}" type="parTrans" cxnId="{F41C5622-B808-4A0F-8151-B6362D86A877}">
      <dgm:prSet/>
      <dgm:spPr/>
      <dgm:t>
        <a:bodyPr/>
        <a:lstStyle/>
        <a:p>
          <a:endParaRPr lang="fr-FR"/>
        </a:p>
      </dgm:t>
    </dgm:pt>
    <dgm:pt modelId="{11CB5541-6160-4C79-A69A-7E28863FFC64}" type="sibTrans" cxnId="{F41C5622-B808-4A0F-8151-B6362D86A877}">
      <dgm:prSet/>
      <dgm:spPr/>
      <dgm:t>
        <a:bodyPr/>
        <a:lstStyle/>
        <a:p>
          <a:endParaRPr lang="fr-FR"/>
        </a:p>
      </dgm:t>
    </dgm:pt>
    <dgm:pt modelId="{EB3B401F-B69A-4D0C-9EAB-83BD7487DA10}">
      <dgm:prSet phldrT="[Texte]" custT="1"/>
      <dgm:spPr/>
      <dgm:t>
        <a:bodyPr/>
        <a:lstStyle/>
        <a:p>
          <a:r>
            <a:rPr lang="fr-BE" sz="2000" dirty="0" smtClean="0"/>
            <a:t>Dérives</a:t>
          </a:r>
          <a:endParaRPr lang="fr-FR" sz="2000" dirty="0"/>
        </a:p>
      </dgm:t>
    </dgm:pt>
    <dgm:pt modelId="{175D9FCF-4C5B-4FD6-A1D3-2BA1923506BA}" type="parTrans" cxnId="{9BCF8110-A447-49B2-B56E-68E149719FC5}">
      <dgm:prSet/>
      <dgm:spPr/>
      <dgm:t>
        <a:bodyPr/>
        <a:lstStyle/>
        <a:p>
          <a:endParaRPr lang="fr-FR"/>
        </a:p>
      </dgm:t>
    </dgm:pt>
    <dgm:pt modelId="{259325E9-4C08-4F17-99DB-4FEE107FE766}" type="sibTrans" cxnId="{9BCF8110-A447-49B2-B56E-68E149719FC5}">
      <dgm:prSet/>
      <dgm:spPr/>
      <dgm:t>
        <a:bodyPr/>
        <a:lstStyle/>
        <a:p>
          <a:endParaRPr lang="fr-FR"/>
        </a:p>
      </dgm:t>
    </dgm:pt>
    <dgm:pt modelId="{9AEE79D1-6B6F-4C93-91E0-5B464445C059}">
      <dgm:prSet phldrT="[Texte]" custT="1"/>
      <dgm:spPr/>
      <dgm:t>
        <a:bodyPr/>
        <a:lstStyle/>
        <a:p>
          <a:r>
            <a:rPr lang="fr-BE" sz="2000" dirty="0" smtClean="0"/>
            <a:t>Usages réfléchis</a:t>
          </a:r>
          <a:endParaRPr lang="fr-FR" sz="2000" dirty="0"/>
        </a:p>
      </dgm:t>
    </dgm:pt>
    <dgm:pt modelId="{F04EAA42-EA1F-45EE-BE24-0B47047A3A39}" type="parTrans" cxnId="{CFE89D2E-2F92-4262-9317-F5AEA1C524DA}">
      <dgm:prSet/>
      <dgm:spPr/>
      <dgm:t>
        <a:bodyPr/>
        <a:lstStyle/>
        <a:p>
          <a:endParaRPr lang="fr-FR"/>
        </a:p>
      </dgm:t>
    </dgm:pt>
    <dgm:pt modelId="{AB2BC086-0D6E-4E1B-825D-81C8197CECEB}" type="sibTrans" cxnId="{CFE89D2E-2F92-4262-9317-F5AEA1C524DA}">
      <dgm:prSet/>
      <dgm:spPr/>
      <dgm:t>
        <a:bodyPr/>
        <a:lstStyle/>
        <a:p>
          <a:endParaRPr lang="fr-FR"/>
        </a:p>
      </dgm:t>
    </dgm:pt>
    <dgm:pt modelId="{A4AA1283-BCDC-4F78-8C32-89902C03BDC4}">
      <dgm:prSet phldrT="[Texte]" custT="1"/>
      <dgm:spPr/>
      <dgm:t>
        <a:bodyPr/>
        <a:lstStyle/>
        <a:p>
          <a:r>
            <a:rPr lang="fr-BE" sz="2000" dirty="0" smtClean="0"/>
            <a:t>Atouts </a:t>
          </a:r>
          <a:endParaRPr lang="fr-FR" sz="2000" dirty="0"/>
        </a:p>
      </dgm:t>
    </dgm:pt>
    <dgm:pt modelId="{F1F15C17-2F0F-4230-ABDD-DFBEA0D982A0}" type="parTrans" cxnId="{B61493A0-E2FC-4ED9-A705-50C90B0FDA0E}">
      <dgm:prSet/>
      <dgm:spPr/>
      <dgm:t>
        <a:bodyPr/>
        <a:lstStyle/>
        <a:p>
          <a:endParaRPr lang="fr-BE"/>
        </a:p>
      </dgm:t>
    </dgm:pt>
    <dgm:pt modelId="{1C9BE02A-2C66-45A7-BC02-85A18A6B205F}" type="sibTrans" cxnId="{B61493A0-E2FC-4ED9-A705-50C90B0FDA0E}">
      <dgm:prSet/>
      <dgm:spPr/>
      <dgm:t>
        <a:bodyPr/>
        <a:lstStyle/>
        <a:p>
          <a:endParaRPr lang="fr-BE"/>
        </a:p>
      </dgm:t>
    </dgm:pt>
    <dgm:pt modelId="{82DF66AA-BB21-424C-9A46-14BA1FB80695}" type="pres">
      <dgm:prSet presAssocID="{A1B37E8F-3450-4EDC-A4C2-18F30176FC4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AE79BEA-F060-444C-8D1E-2845385A4036}" type="pres">
      <dgm:prSet presAssocID="{54C630B9-0D5D-455E-B522-43C64A4044FB}" presName="centerShape" presStyleLbl="node0" presStyleIdx="0" presStyleCnt="1"/>
      <dgm:spPr/>
      <dgm:t>
        <a:bodyPr/>
        <a:lstStyle/>
        <a:p>
          <a:endParaRPr lang="fr-FR"/>
        </a:p>
      </dgm:t>
    </dgm:pt>
    <dgm:pt modelId="{8D04BAA9-E8D0-41AC-B743-208881768AD9}" type="pres">
      <dgm:prSet presAssocID="{F1F15C17-2F0F-4230-ABDD-DFBEA0D982A0}" presName="parTrans" presStyleLbl="sibTrans2D1" presStyleIdx="0" presStyleCnt="3"/>
      <dgm:spPr/>
      <dgm:t>
        <a:bodyPr/>
        <a:lstStyle/>
        <a:p>
          <a:endParaRPr lang="fr-BE"/>
        </a:p>
      </dgm:t>
    </dgm:pt>
    <dgm:pt modelId="{418018C8-D9A7-440A-8E7D-AF61B49F8F77}" type="pres">
      <dgm:prSet presAssocID="{F1F15C17-2F0F-4230-ABDD-DFBEA0D982A0}" presName="connectorText" presStyleLbl="sibTrans2D1" presStyleIdx="0" presStyleCnt="3"/>
      <dgm:spPr/>
      <dgm:t>
        <a:bodyPr/>
        <a:lstStyle/>
        <a:p>
          <a:endParaRPr lang="fr-BE"/>
        </a:p>
      </dgm:t>
    </dgm:pt>
    <dgm:pt modelId="{47210CF2-501E-4D38-AECA-75DBA49C6C97}" type="pres">
      <dgm:prSet presAssocID="{A4AA1283-BCDC-4F78-8C32-89902C03BDC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08538BC8-2775-4528-B475-0E2075EBB645}" type="pres">
      <dgm:prSet presAssocID="{175D9FCF-4C5B-4FD6-A1D3-2BA1923506BA}" presName="parTrans" presStyleLbl="sibTrans2D1" presStyleIdx="1" presStyleCnt="3"/>
      <dgm:spPr/>
      <dgm:t>
        <a:bodyPr/>
        <a:lstStyle/>
        <a:p>
          <a:endParaRPr lang="fr-FR"/>
        </a:p>
      </dgm:t>
    </dgm:pt>
    <dgm:pt modelId="{88AD310A-71BC-4FF5-A5E2-BF50D9A876AB}" type="pres">
      <dgm:prSet presAssocID="{175D9FCF-4C5B-4FD6-A1D3-2BA1923506BA}" presName="connectorText" presStyleLbl="sibTrans2D1" presStyleIdx="1" presStyleCnt="3"/>
      <dgm:spPr/>
      <dgm:t>
        <a:bodyPr/>
        <a:lstStyle/>
        <a:p>
          <a:endParaRPr lang="fr-FR"/>
        </a:p>
      </dgm:t>
    </dgm:pt>
    <dgm:pt modelId="{DC79488F-743D-4356-91D4-0A8A476EFEB9}" type="pres">
      <dgm:prSet presAssocID="{EB3B401F-B69A-4D0C-9EAB-83BD7487DA10}" presName="node" presStyleLbl="node1" presStyleIdx="1" presStyleCnt="3" custScaleX="116440" custScaleY="11361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2D871D-D195-49F2-BC0A-567D298831F9}" type="pres">
      <dgm:prSet presAssocID="{F04EAA42-EA1F-45EE-BE24-0B47047A3A39}" presName="parTrans" presStyleLbl="sibTrans2D1" presStyleIdx="2" presStyleCnt="3"/>
      <dgm:spPr/>
      <dgm:t>
        <a:bodyPr/>
        <a:lstStyle/>
        <a:p>
          <a:endParaRPr lang="fr-FR"/>
        </a:p>
      </dgm:t>
    </dgm:pt>
    <dgm:pt modelId="{0A022F04-C519-461E-B1C6-C1CF633B6151}" type="pres">
      <dgm:prSet presAssocID="{F04EAA42-EA1F-45EE-BE24-0B47047A3A39}" presName="connectorText" presStyleLbl="sibTrans2D1" presStyleIdx="2" presStyleCnt="3"/>
      <dgm:spPr/>
      <dgm:t>
        <a:bodyPr/>
        <a:lstStyle/>
        <a:p>
          <a:endParaRPr lang="fr-FR"/>
        </a:p>
      </dgm:t>
    </dgm:pt>
    <dgm:pt modelId="{BE8FC1FE-B8E2-4A50-9918-01310DDD74C8}" type="pres">
      <dgm:prSet presAssocID="{9AEE79D1-6B6F-4C93-91E0-5B464445C059}" presName="node" presStyleLbl="node1" presStyleIdx="2" presStyleCnt="3" custScaleX="121684" custScaleY="12401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41C5622-B808-4A0F-8151-B6362D86A877}" srcId="{A1B37E8F-3450-4EDC-A4C2-18F30176FC4A}" destId="{54C630B9-0D5D-455E-B522-43C64A4044FB}" srcOrd="0" destOrd="0" parTransId="{1324D490-1FF3-4809-B2F6-0F232FD8FF17}" sibTransId="{11CB5541-6160-4C79-A69A-7E28863FFC64}"/>
    <dgm:cxn modelId="{8A058BCB-073D-4C7B-803F-258FB1292CD2}" type="presOf" srcId="{F1F15C17-2F0F-4230-ABDD-DFBEA0D982A0}" destId="{8D04BAA9-E8D0-41AC-B743-208881768AD9}" srcOrd="0" destOrd="0" presId="urn:microsoft.com/office/officeart/2005/8/layout/radial5"/>
    <dgm:cxn modelId="{F0A573F8-F817-4AC8-8F3E-7CF73CA426EE}" type="presOf" srcId="{F04EAA42-EA1F-45EE-BE24-0B47047A3A39}" destId="{0A022F04-C519-461E-B1C6-C1CF633B6151}" srcOrd="1" destOrd="0" presId="urn:microsoft.com/office/officeart/2005/8/layout/radial5"/>
    <dgm:cxn modelId="{DB0FC096-1AA8-415E-B405-0AF5A8A726F0}" type="presOf" srcId="{A4AA1283-BCDC-4F78-8C32-89902C03BDC4}" destId="{47210CF2-501E-4D38-AECA-75DBA49C6C97}" srcOrd="0" destOrd="0" presId="urn:microsoft.com/office/officeart/2005/8/layout/radial5"/>
    <dgm:cxn modelId="{5B170C1A-C363-4C2E-B3BA-A4B02172C902}" type="presOf" srcId="{F04EAA42-EA1F-45EE-BE24-0B47047A3A39}" destId="{AF2D871D-D195-49F2-BC0A-567D298831F9}" srcOrd="0" destOrd="0" presId="urn:microsoft.com/office/officeart/2005/8/layout/radial5"/>
    <dgm:cxn modelId="{E9926CB7-9EA5-442C-A0DF-562034515E6F}" type="presOf" srcId="{9AEE79D1-6B6F-4C93-91E0-5B464445C059}" destId="{BE8FC1FE-B8E2-4A50-9918-01310DDD74C8}" srcOrd="0" destOrd="0" presId="urn:microsoft.com/office/officeart/2005/8/layout/radial5"/>
    <dgm:cxn modelId="{4605781B-2AE6-47F7-A80A-4579A3AE0CB5}" type="presOf" srcId="{EB3B401F-B69A-4D0C-9EAB-83BD7487DA10}" destId="{DC79488F-743D-4356-91D4-0A8A476EFEB9}" srcOrd="0" destOrd="0" presId="urn:microsoft.com/office/officeart/2005/8/layout/radial5"/>
    <dgm:cxn modelId="{199FA5AF-555E-4CBD-971D-475736411700}" type="presOf" srcId="{A1B37E8F-3450-4EDC-A4C2-18F30176FC4A}" destId="{82DF66AA-BB21-424C-9A46-14BA1FB80695}" srcOrd="0" destOrd="0" presId="urn:microsoft.com/office/officeart/2005/8/layout/radial5"/>
    <dgm:cxn modelId="{E4F9760E-CE9C-4CB1-80A4-226C29ABFF46}" type="presOf" srcId="{54C630B9-0D5D-455E-B522-43C64A4044FB}" destId="{8AE79BEA-F060-444C-8D1E-2845385A4036}" srcOrd="0" destOrd="0" presId="urn:microsoft.com/office/officeart/2005/8/layout/radial5"/>
    <dgm:cxn modelId="{66AAA038-594C-4D1C-A681-0302C3E36597}" type="presOf" srcId="{175D9FCF-4C5B-4FD6-A1D3-2BA1923506BA}" destId="{08538BC8-2775-4528-B475-0E2075EBB645}" srcOrd="0" destOrd="0" presId="urn:microsoft.com/office/officeart/2005/8/layout/radial5"/>
    <dgm:cxn modelId="{C2C278BA-F68E-4081-A49B-249E3B69A8EC}" type="presOf" srcId="{F1F15C17-2F0F-4230-ABDD-DFBEA0D982A0}" destId="{418018C8-D9A7-440A-8E7D-AF61B49F8F77}" srcOrd="1" destOrd="0" presId="urn:microsoft.com/office/officeart/2005/8/layout/radial5"/>
    <dgm:cxn modelId="{A2C122EE-F9F6-4435-B551-8DEA022179D6}" type="presOf" srcId="{175D9FCF-4C5B-4FD6-A1D3-2BA1923506BA}" destId="{88AD310A-71BC-4FF5-A5E2-BF50D9A876AB}" srcOrd="1" destOrd="0" presId="urn:microsoft.com/office/officeart/2005/8/layout/radial5"/>
    <dgm:cxn modelId="{9BCF8110-A447-49B2-B56E-68E149719FC5}" srcId="{54C630B9-0D5D-455E-B522-43C64A4044FB}" destId="{EB3B401F-B69A-4D0C-9EAB-83BD7487DA10}" srcOrd="1" destOrd="0" parTransId="{175D9FCF-4C5B-4FD6-A1D3-2BA1923506BA}" sibTransId="{259325E9-4C08-4F17-99DB-4FEE107FE766}"/>
    <dgm:cxn modelId="{CFE89D2E-2F92-4262-9317-F5AEA1C524DA}" srcId="{54C630B9-0D5D-455E-B522-43C64A4044FB}" destId="{9AEE79D1-6B6F-4C93-91E0-5B464445C059}" srcOrd="2" destOrd="0" parTransId="{F04EAA42-EA1F-45EE-BE24-0B47047A3A39}" sibTransId="{AB2BC086-0D6E-4E1B-825D-81C8197CECEB}"/>
    <dgm:cxn modelId="{B61493A0-E2FC-4ED9-A705-50C90B0FDA0E}" srcId="{54C630B9-0D5D-455E-B522-43C64A4044FB}" destId="{A4AA1283-BCDC-4F78-8C32-89902C03BDC4}" srcOrd="0" destOrd="0" parTransId="{F1F15C17-2F0F-4230-ABDD-DFBEA0D982A0}" sibTransId="{1C9BE02A-2C66-45A7-BC02-85A18A6B205F}"/>
    <dgm:cxn modelId="{2CE6A704-B922-41E1-B82E-95FAD7821C82}" type="presParOf" srcId="{82DF66AA-BB21-424C-9A46-14BA1FB80695}" destId="{8AE79BEA-F060-444C-8D1E-2845385A4036}" srcOrd="0" destOrd="0" presId="urn:microsoft.com/office/officeart/2005/8/layout/radial5"/>
    <dgm:cxn modelId="{3C1C51DE-426A-46E9-8E05-A4379A61CB37}" type="presParOf" srcId="{82DF66AA-BB21-424C-9A46-14BA1FB80695}" destId="{8D04BAA9-E8D0-41AC-B743-208881768AD9}" srcOrd="1" destOrd="0" presId="urn:microsoft.com/office/officeart/2005/8/layout/radial5"/>
    <dgm:cxn modelId="{EE8B665C-CC8A-4590-B2BC-B4C94EE9BEFD}" type="presParOf" srcId="{8D04BAA9-E8D0-41AC-B743-208881768AD9}" destId="{418018C8-D9A7-440A-8E7D-AF61B49F8F77}" srcOrd="0" destOrd="0" presId="urn:microsoft.com/office/officeart/2005/8/layout/radial5"/>
    <dgm:cxn modelId="{6CC3BD27-71F2-4FD1-BE76-ACE9D30D8BA7}" type="presParOf" srcId="{82DF66AA-BB21-424C-9A46-14BA1FB80695}" destId="{47210CF2-501E-4D38-AECA-75DBA49C6C97}" srcOrd="2" destOrd="0" presId="urn:microsoft.com/office/officeart/2005/8/layout/radial5"/>
    <dgm:cxn modelId="{7CD73479-58FD-4AFE-B73E-5B4A240AB13B}" type="presParOf" srcId="{82DF66AA-BB21-424C-9A46-14BA1FB80695}" destId="{08538BC8-2775-4528-B475-0E2075EBB645}" srcOrd="3" destOrd="0" presId="urn:microsoft.com/office/officeart/2005/8/layout/radial5"/>
    <dgm:cxn modelId="{DF00A8AF-0045-4911-AF9C-B2239AEE8C5D}" type="presParOf" srcId="{08538BC8-2775-4528-B475-0E2075EBB645}" destId="{88AD310A-71BC-4FF5-A5E2-BF50D9A876AB}" srcOrd="0" destOrd="0" presId="urn:microsoft.com/office/officeart/2005/8/layout/radial5"/>
    <dgm:cxn modelId="{91DD2EB3-435A-4293-90C3-AA7F02D4ED8D}" type="presParOf" srcId="{82DF66AA-BB21-424C-9A46-14BA1FB80695}" destId="{DC79488F-743D-4356-91D4-0A8A476EFEB9}" srcOrd="4" destOrd="0" presId="urn:microsoft.com/office/officeart/2005/8/layout/radial5"/>
    <dgm:cxn modelId="{98CCD482-FDFE-4DC1-949A-A054134E1EF9}" type="presParOf" srcId="{82DF66AA-BB21-424C-9A46-14BA1FB80695}" destId="{AF2D871D-D195-49F2-BC0A-567D298831F9}" srcOrd="5" destOrd="0" presId="urn:microsoft.com/office/officeart/2005/8/layout/radial5"/>
    <dgm:cxn modelId="{99ED3EB2-9A9A-4659-B59F-F308FBD60996}" type="presParOf" srcId="{AF2D871D-D195-49F2-BC0A-567D298831F9}" destId="{0A022F04-C519-461E-B1C6-C1CF633B6151}" srcOrd="0" destOrd="0" presId="urn:microsoft.com/office/officeart/2005/8/layout/radial5"/>
    <dgm:cxn modelId="{4FE8A94D-B893-4588-8801-CA42517B82B3}" type="presParOf" srcId="{82DF66AA-BB21-424C-9A46-14BA1FB80695}" destId="{BE8FC1FE-B8E2-4A50-9918-01310DDD74C8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AAD06-F9A4-43DB-A28E-A14A94B630E5}">
      <dsp:nvSpPr>
        <dsp:cNvPr id="0" name=""/>
        <dsp:cNvSpPr/>
      </dsp:nvSpPr>
      <dsp:spPr>
        <a:xfrm>
          <a:off x="726921" y="0"/>
          <a:ext cx="8238447" cy="571764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8194A2-CC77-4366-9A4A-D0BEE71520DB}">
      <dsp:nvSpPr>
        <dsp:cNvPr id="0" name=""/>
        <dsp:cNvSpPr/>
      </dsp:nvSpPr>
      <dsp:spPr>
        <a:xfrm>
          <a:off x="0" y="1715293"/>
          <a:ext cx="2907687" cy="228705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 smtClean="0">
              <a:latin typeface="+mj-lt"/>
            </a:rPr>
            <a:t>Origine/contexte du projet </a:t>
          </a:r>
          <a:endParaRPr lang="fr-FR" sz="2400" b="1" kern="1200" dirty="0">
            <a:latin typeface="+mj-lt"/>
          </a:endParaRPr>
        </a:p>
      </dsp:txBody>
      <dsp:txXfrm>
        <a:off x="111645" y="1826938"/>
        <a:ext cx="2684397" cy="2063768"/>
      </dsp:txXfrm>
    </dsp:sp>
    <dsp:sp modelId="{F4E055CD-921C-49EE-B6DD-340358E62F59}">
      <dsp:nvSpPr>
        <dsp:cNvPr id="0" name=""/>
        <dsp:cNvSpPr/>
      </dsp:nvSpPr>
      <dsp:spPr>
        <a:xfrm>
          <a:off x="3392301" y="1715293"/>
          <a:ext cx="2907687" cy="228705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200" b="1" kern="1200" dirty="0" smtClean="0">
              <a:latin typeface="+mj-lt"/>
            </a:rPr>
            <a:t>Dispositif</a:t>
          </a:r>
          <a:endParaRPr lang="fr-FR" sz="3200" b="1" kern="1200" dirty="0">
            <a:latin typeface="+mj-lt"/>
          </a:endParaRPr>
        </a:p>
      </dsp:txBody>
      <dsp:txXfrm>
        <a:off x="3503946" y="1826938"/>
        <a:ext cx="2684397" cy="2063768"/>
      </dsp:txXfrm>
    </dsp:sp>
    <dsp:sp modelId="{E0ADE617-0256-4CA8-98E3-BAC3D7E2A5B6}">
      <dsp:nvSpPr>
        <dsp:cNvPr id="0" name=""/>
        <dsp:cNvSpPr/>
      </dsp:nvSpPr>
      <dsp:spPr>
        <a:xfrm>
          <a:off x="6784603" y="1715293"/>
          <a:ext cx="2907687" cy="228705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b="1" kern="1200" dirty="0" smtClean="0">
              <a:latin typeface="+mj-lt"/>
            </a:rPr>
            <a:t>Analyse</a:t>
          </a:r>
        </a:p>
      </dsp:txBody>
      <dsp:txXfrm>
        <a:off x="6896248" y="1826938"/>
        <a:ext cx="2684397" cy="20637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93D5E4-FA7A-4C91-8217-0E95C7E7F31E}">
      <dsp:nvSpPr>
        <dsp:cNvPr id="0" name=""/>
        <dsp:cNvSpPr/>
      </dsp:nvSpPr>
      <dsp:spPr>
        <a:xfrm>
          <a:off x="0" y="372281"/>
          <a:ext cx="8720667" cy="1270061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1622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b="1" kern="1200" dirty="0" smtClean="0">
              <a:latin typeface="Calibri"/>
              <a:ea typeface="+mn-ea"/>
              <a:cs typeface="+mn-cs"/>
            </a:rPr>
            <a:t>     1</a:t>
          </a:r>
          <a:r>
            <a:rPr lang="fr-BE" sz="2400" b="1" kern="1200" baseline="30000" dirty="0" smtClean="0">
              <a:latin typeface="Calibri"/>
              <a:ea typeface="+mn-ea"/>
              <a:cs typeface="+mn-cs"/>
            </a:rPr>
            <a:t>ère</a:t>
          </a:r>
          <a:r>
            <a:rPr lang="fr-BE" sz="2400" b="1" kern="1200" dirty="0" smtClean="0">
              <a:latin typeface="Calibri"/>
              <a:ea typeface="+mn-ea"/>
              <a:cs typeface="+mn-cs"/>
            </a:rPr>
            <a:t> année </a:t>
          </a:r>
          <a:endParaRPr lang="fr-BE" sz="2400" b="1" kern="1200" dirty="0">
            <a:latin typeface="Calibri"/>
            <a:ea typeface="+mn-ea"/>
            <a:cs typeface="+mn-cs"/>
          </a:endParaRPr>
        </a:p>
      </dsp:txBody>
      <dsp:txXfrm>
        <a:off x="0" y="689796"/>
        <a:ext cx="8403152" cy="635031"/>
      </dsp:txXfrm>
    </dsp:sp>
    <dsp:sp modelId="{ED8777F8-AEE0-4797-9A9F-8FA447702EF8}">
      <dsp:nvSpPr>
        <dsp:cNvPr id="0" name=""/>
        <dsp:cNvSpPr/>
      </dsp:nvSpPr>
      <dsp:spPr>
        <a:xfrm>
          <a:off x="0" y="1312205"/>
          <a:ext cx="2685965" cy="27299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400" kern="1200" dirty="0" smtClean="0">
            <a:latin typeface="Calibri"/>
            <a:ea typeface="+mn-ea"/>
            <a:cs typeface="+mn-cs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b="1" kern="1200" dirty="0" smtClean="0">
              <a:latin typeface="Calibri"/>
              <a:ea typeface="+mn-ea"/>
              <a:cs typeface="+mn-cs"/>
            </a:rPr>
            <a:t>FC sur le TBI 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900" kern="1200" dirty="0" smtClean="0">
            <a:latin typeface="Calibri"/>
            <a:ea typeface="+mn-ea"/>
            <a:cs typeface="+mn-cs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smtClean="0">
              <a:latin typeface="Calibri"/>
              <a:ea typeface="+mn-ea"/>
              <a:cs typeface="+mn-cs"/>
            </a:rPr>
            <a:t>Souhait des participants de poursuivre la réflexion entamée...</a:t>
          </a:r>
          <a:endParaRPr lang="fr-BE" sz="2400" kern="1200" dirty="0">
            <a:latin typeface="Calibri"/>
            <a:ea typeface="+mn-ea"/>
            <a:cs typeface="+mn-cs"/>
          </a:endParaRPr>
        </a:p>
      </dsp:txBody>
      <dsp:txXfrm>
        <a:off x="0" y="1312205"/>
        <a:ext cx="2685965" cy="2729947"/>
      </dsp:txXfrm>
    </dsp:sp>
    <dsp:sp modelId="{F86A130B-DA92-4D94-8922-3D8D560064AA}">
      <dsp:nvSpPr>
        <dsp:cNvPr id="0" name=""/>
        <dsp:cNvSpPr/>
      </dsp:nvSpPr>
      <dsp:spPr>
        <a:xfrm>
          <a:off x="2685965" y="795634"/>
          <a:ext cx="6034701" cy="1270061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1622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b="1" kern="1200" dirty="0" smtClean="0">
              <a:latin typeface="Calibri"/>
              <a:ea typeface="+mn-ea"/>
              <a:cs typeface="+mn-cs"/>
            </a:rPr>
            <a:t>    2</a:t>
          </a:r>
          <a:r>
            <a:rPr lang="fr-BE" sz="2400" b="1" kern="1200" baseline="30000" dirty="0" smtClean="0">
              <a:latin typeface="Calibri"/>
              <a:ea typeface="+mn-ea"/>
              <a:cs typeface="+mn-cs"/>
            </a:rPr>
            <a:t>ème</a:t>
          </a:r>
          <a:r>
            <a:rPr lang="fr-BE" sz="2400" b="1" kern="1200" dirty="0" smtClean="0">
              <a:latin typeface="Calibri"/>
              <a:ea typeface="+mn-ea"/>
              <a:cs typeface="+mn-cs"/>
            </a:rPr>
            <a:t> année</a:t>
          </a:r>
          <a:endParaRPr lang="fr-BE" sz="2400" b="1" kern="1200" dirty="0">
            <a:latin typeface="Calibri"/>
            <a:ea typeface="+mn-ea"/>
            <a:cs typeface="+mn-cs"/>
          </a:endParaRPr>
        </a:p>
      </dsp:txBody>
      <dsp:txXfrm>
        <a:off x="2685965" y="1113149"/>
        <a:ext cx="5717186" cy="635031"/>
      </dsp:txXfrm>
    </dsp:sp>
    <dsp:sp modelId="{57C957A2-40E9-4DD5-B3FC-D92FBDA41EC5}">
      <dsp:nvSpPr>
        <dsp:cNvPr id="0" name=""/>
        <dsp:cNvSpPr/>
      </dsp:nvSpPr>
      <dsp:spPr>
        <a:xfrm>
          <a:off x="2685965" y="1775035"/>
          <a:ext cx="2685965" cy="24466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100" kern="1200" dirty="0" smtClean="0">
            <a:latin typeface="Calibri"/>
            <a:ea typeface="+mn-ea"/>
            <a:cs typeface="+mn-cs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smtClean="0">
              <a:latin typeface="Calibri"/>
              <a:ea typeface="+mn-ea"/>
              <a:cs typeface="+mn-cs"/>
            </a:rPr>
            <a:t>Lancement du </a:t>
          </a:r>
          <a:r>
            <a:rPr lang="fr-BE" sz="2400" b="1" kern="1200" dirty="0" smtClean="0">
              <a:latin typeface="Calibri"/>
              <a:ea typeface="+mn-ea"/>
              <a:cs typeface="+mn-cs"/>
            </a:rPr>
            <a:t>groupe de travail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b="1" kern="1200" dirty="0" smtClean="0">
              <a:latin typeface="Calibri"/>
              <a:ea typeface="+mn-ea"/>
              <a:cs typeface="+mn-cs"/>
            </a:rPr>
            <a:t>« </a:t>
          </a:r>
          <a:r>
            <a:rPr lang="fr-BE" sz="2400" b="1" kern="1200" dirty="0" err="1" smtClean="0">
              <a:latin typeface="Calibri"/>
              <a:ea typeface="+mn-ea"/>
              <a:cs typeface="+mn-cs"/>
            </a:rPr>
            <a:t>TIChimiE</a:t>
          </a:r>
          <a:r>
            <a:rPr lang="fr-BE" sz="2400" b="1" kern="1200" dirty="0" smtClean="0">
              <a:latin typeface="Calibri"/>
              <a:ea typeface="+mn-ea"/>
              <a:cs typeface="+mn-cs"/>
            </a:rPr>
            <a:t> »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smtClean="0">
              <a:latin typeface="Calibri"/>
              <a:ea typeface="+mn-ea"/>
              <a:cs typeface="+mn-cs"/>
            </a:rPr>
            <a:t>Projet Ecole Numérique </a:t>
          </a:r>
          <a:endParaRPr lang="fr-BE" sz="2400" kern="1200" dirty="0">
            <a:latin typeface="Calibri"/>
            <a:ea typeface="+mn-ea"/>
            <a:cs typeface="+mn-cs"/>
          </a:endParaRPr>
        </a:p>
      </dsp:txBody>
      <dsp:txXfrm>
        <a:off x="2685965" y="1775035"/>
        <a:ext cx="2685965" cy="2446605"/>
      </dsp:txXfrm>
    </dsp:sp>
    <dsp:sp modelId="{58A2759C-EB3A-4061-B233-277E26A099C4}">
      <dsp:nvSpPr>
        <dsp:cNvPr id="0" name=""/>
        <dsp:cNvSpPr/>
      </dsp:nvSpPr>
      <dsp:spPr>
        <a:xfrm>
          <a:off x="5371930" y="1218988"/>
          <a:ext cx="3348736" cy="1270061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1622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b="1" kern="1200" dirty="0" smtClean="0">
              <a:latin typeface="Calibri"/>
              <a:ea typeface="+mn-ea"/>
              <a:cs typeface="+mn-cs"/>
            </a:rPr>
            <a:t>    3</a:t>
          </a:r>
          <a:r>
            <a:rPr lang="fr-BE" sz="2400" b="1" kern="1200" baseline="30000" dirty="0" smtClean="0">
              <a:latin typeface="Calibri"/>
              <a:ea typeface="+mn-ea"/>
              <a:cs typeface="+mn-cs"/>
            </a:rPr>
            <a:t>ème</a:t>
          </a:r>
          <a:r>
            <a:rPr lang="fr-BE" sz="2400" b="1" kern="1200" dirty="0" smtClean="0">
              <a:latin typeface="Calibri"/>
              <a:ea typeface="+mn-ea"/>
              <a:cs typeface="+mn-cs"/>
            </a:rPr>
            <a:t> année </a:t>
          </a:r>
          <a:endParaRPr lang="fr-BE" sz="2400" b="1" kern="1200" dirty="0">
            <a:latin typeface="Calibri"/>
            <a:ea typeface="+mn-ea"/>
            <a:cs typeface="+mn-cs"/>
          </a:endParaRPr>
        </a:p>
      </dsp:txBody>
      <dsp:txXfrm>
        <a:off x="5371930" y="1536503"/>
        <a:ext cx="3031221" cy="635031"/>
      </dsp:txXfrm>
    </dsp:sp>
    <dsp:sp modelId="{E98CF32C-478E-4CAC-862A-DEF68B47F74A}">
      <dsp:nvSpPr>
        <dsp:cNvPr id="0" name=""/>
        <dsp:cNvSpPr/>
      </dsp:nvSpPr>
      <dsp:spPr>
        <a:xfrm>
          <a:off x="5371930" y="2198389"/>
          <a:ext cx="2685965" cy="24107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2400" b="1" kern="1200" dirty="0" smtClean="0">
            <a:latin typeface="Calibri"/>
            <a:ea typeface="+mn-ea"/>
            <a:cs typeface="+mn-cs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b="1" kern="1200" dirty="0" smtClean="0">
              <a:latin typeface="Calibri"/>
              <a:ea typeface="+mn-ea"/>
              <a:cs typeface="+mn-cs"/>
            </a:rPr>
            <a:t>"</a:t>
          </a:r>
          <a:r>
            <a:rPr lang="fr-BE" sz="2400" b="1" kern="1200" dirty="0" err="1" smtClean="0">
              <a:latin typeface="Calibri"/>
              <a:ea typeface="+mn-ea"/>
              <a:cs typeface="+mn-cs"/>
            </a:rPr>
            <a:t>TICHimiE</a:t>
          </a:r>
          <a:r>
            <a:rPr lang="fr-BE" sz="2400" b="1" kern="1200" dirty="0" smtClean="0">
              <a:latin typeface="Calibri"/>
              <a:ea typeface="+mn-ea"/>
              <a:cs typeface="+mn-cs"/>
            </a:rPr>
            <a:t>" </a:t>
          </a:r>
          <a:r>
            <a:rPr lang="fr-BE" sz="2400" b="0" kern="1200" dirty="0" smtClean="0">
              <a:latin typeface="Calibri"/>
              <a:ea typeface="+mn-ea"/>
              <a:cs typeface="+mn-cs"/>
            </a:rPr>
            <a:t>devient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b="1" kern="1200" dirty="0" smtClean="0">
              <a:latin typeface="Calibri"/>
              <a:ea typeface="+mn-ea"/>
              <a:cs typeface="+mn-cs"/>
            </a:rPr>
            <a:t>"</a:t>
          </a:r>
          <a:r>
            <a:rPr lang="fr-BE" sz="2400" b="1" kern="1200" dirty="0" err="1" smtClean="0">
              <a:latin typeface="Calibri"/>
              <a:ea typeface="+mn-ea"/>
              <a:cs typeface="+mn-cs"/>
            </a:rPr>
            <a:t>TICESciences</a:t>
          </a:r>
          <a:r>
            <a:rPr lang="fr-BE" sz="2400" b="1" kern="1200" dirty="0" smtClean="0">
              <a:latin typeface="Calibri"/>
              <a:ea typeface="+mn-ea"/>
              <a:cs typeface="+mn-cs"/>
            </a:rPr>
            <a:t>"</a:t>
          </a:r>
          <a:endParaRPr lang="fr-BE" sz="2400" b="1" kern="1200" dirty="0">
            <a:latin typeface="Calibri"/>
            <a:ea typeface="+mn-ea"/>
            <a:cs typeface="+mn-cs"/>
          </a:endParaRPr>
        </a:p>
      </dsp:txBody>
      <dsp:txXfrm>
        <a:off x="5371930" y="2198389"/>
        <a:ext cx="2685965" cy="24107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86244-5EA2-4FB1-BE58-C694E6243CCE}">
      <dsp:nvSpPr>
        <dsp:cNvPr id="0" name=""/>
        <dsp:cNvSpPr/>
      </dsp:nvSpPr>
      <dsp:spPr>
        <a:xfrm>
          <a:off x="1761704" y="631484"/>
          <a:ext cx="3791464" cy="3791464"/>
        </a:xfrm>
        <a:prstGeom prst="blockArc">
          <a:avLst>
            <a:gd name="adj1" fmla="val 10966509"/>
            <a:gd name="adj2" fmla="val 16185190"/>
            <a:gd name="adj3" fmla="val 464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6662FC-CD42-4A23-A513-C325F5E822AC}">
      <dsp:nvSpPr>
        <dsp:cNvPr id="0" name=""/>
        <dsp:cNvSpPr/>
      </dsp:nvSpPr>
      <dsp:spPr>
        <a:xfrm>
          <a:off x="1763348" y="497630"/>
          <a:ext cx="3791464" cy="3791464"/>
        </a:xfrm>
        <a:prstGeom prst="blockArc">
          <a:avLst>
            <a:gd name="adj1" fmla="val 5389181"/>
            <a:gd name="adj2" fmla="val 10717936"/>
            <a:gd name="adj3" fmla="val 464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CEB925-1EF7-451A-AD58-381FBB0192F2}">
      <dsp:nvSpPr>
        <dsp:cNvPr id="0" name=""/>
        <dsp:cNvSpPr/>
      </dsp:nvSpPr>
      <dsp:spPr>
        <a:xfrm>
          <a:off x="1764403" y="497627"/>
          <a:ext cx="3791464" cy="3791464"/>
        </a:xfrm>
        <a:prstGeom prst="blockArc">
          <a:avLst>
            <a:gd name="adj1" fmla="val 82070"/>
            <a:gd name="adj2" fmla="val 5391140"/>
            <a:gd name="adj3" fmla="val 464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C65B17-CF12-4228-B3B8-892DCC377703}">
      <dsp:nvSpPr>
        <dsp:cNvPr id="0" name=""/>
        <dsp:cNvSpPr/>
      </dsp:nvSpPr>
      <dsp:spPr>
        <a:xfrm>
          <a:off x="1766046" y="631460"/>
          <a:ext cx="3791464" cy="3791464"/>
        </a:xfrm>
        <a:prstGeom prst="blockArc">
          <a:avLst>
            <a:gd name="adj1" fmla="val 16177129"/>
            <a:gd name="adj2" fmla="val 21433535"/>
            <a:gd name="adj3" fmla="val 464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2F714C-D509-47F8-A245-0B2432FB6B3D}">
      <dsp:nvSpPr>
        <dsp:cNvPr id="0" name=""/>
        <dsp:cNvSpPr/>
      </dsp:nvSpPr>
      <dsp:spPr>
        <a:xfrm>
          <a:off x="2597463" y="1371497"/>
          <a:ext cx="2124288" cy="213212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300" b="1" kern="1200" dirty="0" smtClean="0"/>
            <a:t>Co-construire</a:t>
          </a:r>
          <a:endParaRPr lang="fr-FR" sz="2300" b="1" kern="1200" dirty="0"/>
        </a:p>
      </dsp:txBody>
      <dsp:txXfrm>
        <a:off x="2908558" y="1683740"/>
        <a:ext cx="1502098" cy="1507642"/>
      </dsp:txXfrm>
    </dsp:sp>
    <dsp:sp modelId="{5E24546E-24AA-4CFF-9BA6-1EAA8263FCF7}">
      <dsp:nvSpPr>
        <dsp:cNvPr id="0" name=""/>
        <dsp:cNvSpPr/>
      </dsp:nvSpPr>
      <dsp:spPr>
        <a:xfrm>
          <a:off x="2849543" y="-13685"/>
          <a:ext cx="1599830" cy="137837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b="1" kern="1200" dirty="0" smtClean="0"/>
            <a:t>Maîtres de stage</a:t>
          </a:r>
          <a:r>
            <a:rPr lang="fr-BE" sz="1600" b="1" kern="1200" dirty="0" smtClean="0"/>
            <a:t> </a:t>
          </a:r>
          <a:endParaRPr lang="fr-FR" sz="1600" b="1" kern="1200" dirty="0"/>
        </a:p>
      </dsp:txBody>
      <dsp:txXfrm>
        <a:off x="3083833" y="188174"/>
        <a:ext cx="1131250" cy="974660"/>
      </dsp:txXfrm>
    </dsp:sp>
    <dsp:sp modelId="{66832B5A-6606-46C5-BE7C-EABCD1F8E0F2}">
      <dsp:nvSpPr>
        <dsp:cNvPr id="0" name=""/>
        <dsp:cNvSpPr/>
      </dsp:nvSpPr>
      <dsp:spPr>
        <a:xfrm>
          <a:off x="4664108" y="1666541"/>
          <a:ext cx="1694459" cy="154204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b="1" kern="1200" dirty="0" smtClean="0"/>
            <a:t>MA Sciences</a:t>
          </a:r>
          <a:endParaRPr lang="fr-FR" sz="2000" b="1" kern="1200" dirty="0"/>
        </a:p>
      </dsp:txBody>
      <dsp:txXfrm>
        <a:off x="4912256" y="1892368"/>
        <a:ext cx="1198163" cy="1090387"/>
      </dsp:txXfrm>
    </dsp:sp>
    <dsp:sp modelId="{A934FD3C-995B-4B86-A48A-137418D2E381}">
      <dsp:nvSpPr>
        <dsp:cNvPr id="0" name=""/>
        <dsp:cNvSpPr/>
      </dsp:nvSpPr>
      <dsp:spPr>
        <a:xfrm>
          <a:off x="2921547" y="3501796"/>
          <a:ext cx="1486721" cy="148657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b="1" kern="1200" dirty="0" smtClean="0"/>
            <a:t>Inforef</a:t>
          </a:r>
          <a:endParaRPr lang="fr-FR" sz="2400" b="1" kern="1200" dirty="0"/>
        </a:p>
      </dsp:txBody>
      <dsp:txXfrm>
        <a:off x="3139272" y="3719500"/>
        <a:ext cx="1051271" cy="1051166"/>
      </dsp:txXfrm>
    </dsp:sp>
    <dsp:sp modelId="{25F429F1-BD96-44F1-8B2D-7B15AF79D405}">
      <dsp:nvSpPr>
        <dsp:cNvPr id="0" name=""/>
        <dsp:cNvSpPr/>
      </dsp:nvSpPr>
      <dsp:spPr>
        <a:xfrm>
          <a:off x="999547" y="1609986"/>
          <a:ext cx="1616661" cy="165515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b="1" kern="1200" dirty="0" smtClean="0"/>
            <a:t>Etudiants</a:t>
          </a:r>
          <a:r>
            <a:rPr lang="fr-BE" sz="2000" b="1" kern="1200" dirty="0" smtClean="0"/>
            <a:t> 2</a:t>
          </a:r>
          <a:r>
            <a:rPr lang="fr-BE" sz="2000" b="1" kern="1200" baseline="30000" dirty="0" smtClean="0"/>
            <a:t>ème</a:t>
          </a:r>
          <a:r>
            <a:rPr lang="fr-BE" sz="2000" b="1" kern="1200" dirty="0" smtClean="0"/>
            <a:t> Bac </a:t>
          </a:r>
          <a:endParaRPr lang="fr-FR" sz="2000" b="1" kern="1200" dirty="0"/>
        </a:p>
      </dsp:txBody>
      <dsp:txXfrm>
        <a:off x="1236302" y="1852377"/>
        <a:ext cx="1143151" cy="11703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9678E3-AA2A-452B-BF9F-3142E227C3D9}">
      <dsp:nvSpPr>
        <dsp:cNvPr id="0" name=""/>
        <dsp:cNvSpPr/>
      </dsp:nvSpPr>
      <dsp:spPr>
        <a:xfrm>
          <a:off x="1369914" y="621"/>
          <a:ext cx="1332137" cy="6660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b="1" kern="1200" dirty="0" smtClean="0">
              <a:latin typeface="+mj-lt"/>
            </a:rPr>
            <a:t>Et. 2</a:t>
          </a:r>
          <a:r>
            <a:rPr lang="fr-FR" sz="1700" b="1" kern="1200" baseline="30000" dirty="0" smtClean="0">
              <a:latin typeface="+mj-lt"/>
            </a:rPr>
            <a:t>ème</a:t>
          </a:r>
          <a:r>
            <a:rPr lang="fr-FR" sz="1700" b="1" kern="1200" dirty="0" smtClean="0">
              <a:latin typeface="+mj-lt"/>
            </a:rPr>
            <a:t> Bac</a:t>
          </a:r>
          <a:endParaRPr lang="fr-BE" sz="1700" b="1" kern="1200" dirty="0">
            <a:latin typeface="+mj-lt"/>
          </a:endParaRPr>
        </a:p>
      </dsp:txBody>
      <dsp:txXfrm>
        <a:off x="1389422" y="20129"/>
        <a:ext cx="1293121" cy="627052"/>
      </dsp:txXfrm>
    </dsp:sp>
    <dsp:sp modelId="{36144D7D-8BF2-49BB-8DEF-900BCD0A590A}">
      <dsp:nvSpPr>
        <dsp:cNvPr id="0" name=""/>
        <dsp:cNvSpPr/>
      </dsp:nvSpPr>
      <dsp:spPr>
        <a:xfrm rot="3600000">
          <a:off x="2238977" y="1169321"/>
          <a:ext cx="693551" cy="233124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000" kern="1200"/>
        </a:p>
      </dsp:txBody>
      <dsp:txXfrm>
        <a:off x="2308914" y="1215946"/>
        <a:ext cx="553677" cy="139874"/>
      </dsp:txXfrm>
    </dsp:sp>
    <dsp:sp modelId="{97604D9B-8447-4DCD-8F00-4CBF9D232928}">
      <dsp:nvSpPr>
        <dsp:cNvPr id="0" name=""/>
        <dsp:cNvSpPr/>
      </dsp:nvSpPr>
      <dsp:spPr>
        <a:xfrm>
          <a:off x="2469453" y="1905077"/>
          <a:ext cx="1332137" cy="6660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b="1" kern="1200" dirty="0" smtClean="0">
              <a:latin typeface="+mj-lt"/>
            </a:rPr>
            <a:t>MS</a:t>
          </a:r>
          <a:endParaRPr lang="fr-BE" sz="1700" b="1" kern="1200" dirty="0">
            <a:latin typeface="+mj-lt"/>
          </a:endParaRPr>
        </a:p>
      </dsp:txBody>
      <dsp:txXfrm>
        <a:off x="2488961" y="1924585"/>
        <a:ext cx="1293121" cy="627052"/>
      </dsp:txXfrm>
    </dsp:sp>
    <dsp:sp modelId="{AB459451-9259-4B70-B7D0-C82775586A6D}">
      <dsp:nvSpPr>
        <dsp:cNvPr id="0" name=""/>
        <dsp:cNvSpPr/>
      </dsp:nvSpPr>
      <dsp:spPr>
        <a:xfrm rot="10800000">
          <a:off x="1689207" y="2121550"/>
          <a:ext cx="693551" cy="233124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000" kern="1200"/>
        </a:p>
      </dsp:txBody>
      <dsp:txXfrm rot="10800000">
        <a:off x="1759144" y="2168175"/>
        <a:ext cx="553677" cy="139874"/>
      </dsp:txXfrm>
    </dsp:sp>
    <dsp:sp modelId="{9AB365CC-47D8-47F6-ABDE-42FFF682BBF1}">
      <dsp:nvSpPr>
        <dsp:cNvPr id="0" name=""/>
        <dsp:cNvSpPr/>
      </dsp:nvSpPr>
      <dsp:spPr>
        <a:xfrm>
          <a:off x="270376" y="1905077"/>
          <a:ext cx="1332137" cy="6660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b="1" kern="1200" dirty="0" smtClean="0">
              <a:latin typeface="+mj-lt"/>
            </a:rPr>
            <a:t>MA </a:t>
          </a:r>
          <a:r>
            <a:rPr lang="fr-FR" sz="1700" b="1" kern="1200" dirty="0" err="1" smtClean="0">
              <a:latin typeface="+mj-lt"/>
            </a:rPr>
            <a:t>HELMo</a:t>
          </a:r>
          <a:endParaRPr lang="fr-BE" sz="1700" b="1" kern="1200" dirty="0">
            <a:latin typeface="+mj-lt"/>
          </a:endParaRPr>
        </a:p>
      </dsp:txBody>
      <dsp:txXfrm>
        <a:off x="289884" y="1924585"/>
        <a:ext cx="1293121" cy="627052"/>
      </dsp:txXfrm>
    </dsp:sp>
    <dsp:sp modelId="{3B462A7C-B3B0-4DD7-8BAA-AF3EA7D21C98}">
      <dsp:nvSpPr>
        <dsp:cNvPr id="0" name=""/>
        <dsp:cNvSpPr/>
      </dsp:nvSpPr>
      <dsp:spPr>
        <a:xfrm rot="18000000">
          <a:off x="1139438" y="1169321"/>
          <a:ext cx="693551" cy="233124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000" kern="1200"/>
        </a:p>
      </dsp:txBody>
      <dsp:txXfrm>
        <a:off x="1209375" y="1215946"/>
        <a:ext cx="553677" cy="1398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43A1F-9465-426E-A552-8E6D053DE4CC}">
      <dsp:nvSpPr>
        <dsp:cNvPr id="0" name=""/>
        <dsp:cNvSpPr/>
      </dsp:nvSpPr>
      <dsp:spPr>
        <a:xfrm>
          <a:off x="3443" y="2990746"/>
          <a:ext cx="2657463" cy="16554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fr-BE" sz="22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fr-FR" sz="2400" b="1" i="0" kern="1200" dirty="0" smtClean="0"/>
            <a:t> Présentation du projet</a:t>
          </a:r>
          <a:endParaRPr lang="fr-BE" sz="2400" b="1" i="0" kern="1200" dirty="0" smtClean="0"/>
        </a:p>
        <a:p>
          <a:pPr marL="228600" lvl="1" indent="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200" kern="1200" dirty="0" smtClean="0"/>
            <a:t> </a:t>
          </a:r>
          <a:endParaRPr lang="fr-BE" sz="2200" kern="1200" dirty="0"/>
        </a:p>
      </dsp:txBody>
      <dsp:txXfrm>
        <a:off x="41539" y="3028842"/>
        <a:ext cx="2581271" cy="1224510"/>
      </dsp:txXfrm>
    </dsp:sp>
    <dsp:sp modelId="{CB6DBCCF-CCF9-4B57-AD37-35FA672B5C8D}">
      <dsp:nvSpPr>
        <dsp:cNvPr id="0" name=""/>
        <dsp:cNvSpPr/>
      </dsp:nvSpPr>
      <dsp:spPr>
        <a:xfrm>
          <a:off x="1466021" y="3269187"/>
          <a:ext cx="2354366" cy="2354366"/>
        </a:xfrm>
        <a:prstGeom prst="leftCircularArrow">
          <a:avLst>
            <a:gd name="adj1" fmla="val 2125"/>
            <a:gd name="adj2" fmla="val 255290"/>
            <a:gd name="adj3" fmla="val 2030801"/>
            <a:gd name="adj4" fmla="val 9024489"/>
            <a:gd name="adj5" fmla="val 247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DEFF81-0D74-445D-B6B2-C3394E803CE5}">
      <dsp:nvSpPr>
        <dsp:cNvPr id="0" name=""/>
        <dsp:cNvSpPr/>
      </dsp:nvSpPr>
      <dsp:spPr>
        <a:xfrm>
          <a:off x="774647" y="4291449"/>
          <a:ext cx="1784090" cy="7094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 smtClean="0"/>
            <a:t>1</a:t>
          </a:r>
          <a:r>
            <a:rPr lang="fr-FR" sz="2400" b="1" kern="1200" baseline="30000" dirty="0" smtClean="0"/>
            <a:t>ère</a:t>
          </a:r>
          <a:r>
            <a:rPr lang="fr-FR" sz="2400" b="1" kern="1200" dirty="0" smtClean="0"/>
            <a:t> réunion</a:t>
          </a:r>
          <a:endParaRPr lang="fr-BE" sz="2400" b="1" kern="1200" dirty="0"/>
        </a:p>
      </dsp:txBody>
      <dsp:txXfrm>
        <a:off x="795427" y="4312229"/>
        <a:ext cx="1742530" cy="667914"/>
      </dsp:txXfrm>
    </dsp:sp>
    <dsp:sp modelId="{8F9225E7-96AF-4B15-8125-C9F7F711E286}">
      <dsp:nvSpPr>
        <dsp:cNvPr id="0" name=""/>
        <dsp:cNvSpPr/>
      </dsp:nvSpPr>
      <dsp:spPr>
        <a:xfrm>
          <a:off x="2899121" y="2990746"/>
          <a:ext cx="2310937" cy="16554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400" b="1" kern="1200" dirty="0" smtClean="0"/>
            <a:t>Formations aux TICE </a:t>
          </a:r>
          <a:endParaRPr lang="fr-FR" sz="2400" b="1" kern="1200" dirty="0"/>
        </a:p>
      </dsp:txBody>
      <dsp:txXfrm>
        <a:off x="2937217" y="3383579"/>
        <a:ext cx="2234745" cy="1224510"/>
      </dsp:txXfrm>
    </dsp:sp>
    <dsp:sp modelId="{FD5119F9-81D4-45D5-82B8-C15F18232625}">
      <dsp:nvSpPr>
        <dsp:cNvPr id="0" name=""/>
        <dsp:cNvSpPr/>
      </dsp:nvSpPr>
      <dsp:spPr>
        <a:xfrm>
          <a:off x="4168288" y="1935191"/>
          <a:ext cx="2663297" cy="2663297"/>
        </a:xfrm>
        <a:prstGeom prst="circularArrow">
          <a:avLst>
            <a:gd name="adj1" fmla="val 1878"/>
            <a:gd name="adj2" fmla="val 224410"/>
            <a:gd name="adj3" fmla="val 19600080"/>
            <a:gd name="adj4" fmla="val 12575511"/>
            <a:gd name="adj5" fmla="val 2191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57BA84-CDE2-41BA-875E-B6975111E82A}">
      <dsp:nvSpPr>
        <dsp:cNvPr id="0" name=""/>
        <dsp:cNvSpPr/>
      </dsp:nvSpPr>
      <dsp:spPr>
        <a:xfrm>
          <a:off x="3497061" y="2636009"/>
          <a:ext cx="1784090" cy="7094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b="1" kern="1200" dirty="0" smtClean="0"/>
            <a:t>2 réunions </a:t>
          </a:r>
          <a:endParaRPr lang="fr-BE" sz="2400" b="1" kern="1200" dirty="0"/>
        </a:p>
      </dsp:txBody>
      <dsp:txXfrm>
        <a:off x="3517841" y="2656789"/>
        <a:ext cx="1742530" cy="667914"/>
      </dsp:txXfrm>
    </dsp:sp>
    <dsp:sp modelId="{31C83AB1-ACD2-423B-B2F9-3359BF474FE4}">
      <dsp:nvSpPr>
        <dsp:cNvPr id="0" name=""/>
        <dsp:cNvSpPr/>
      </dsp:nvSpPr>
      <dsp:spPr>
        <a:xfrm>
          <a:off x="5519366" y="2990746"/>
          <a:ext cx="2606523" cy="16554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BE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400" b="1" kern="1200" dirty="0" smtClean="0"/>
            <a:t>Co-construction</a:t>
          </a:r>
          <a:endParaRPr lang="fr-BE" sz="2400" b="1" kern="1200" dirty="0"/>
        </a:p>
      </dsp:txBody>
      <dsp:txXfrm>
        <a:off x="5557462" y="3028842"/>
        <a:ext cx="2530331" cy="1224510"/>
      </dsp:txXfrm>
    </dsp:sp>
    <dsp:sp modelId="{04A9715C-914D-4E8A-90B1-B2E43B34E330}">
      <dsp:nvSpPr>
        <dsp:cNvPr id="0" name=""/>
        <dsp:cNvSpPr/>
      </dsp:nvSpPr>
      <dsp:spPr>
        <a:xfrm>
          <a:off x="6956883" y="3273867"/>
          <a:ext cx="2348100" cy="2348100"/>
        </a:xfrm>
        <a:prstGeom prst="leftCircularArrow">
          <a:avLst>
            <a:gd name="adj1" fmla="val 2130"/>
            <a:gd name="adj2" fmla="val 256005"/>
            <a:gd name="adj3" fmla="val 2031515"/>
            <a:gd name="adj4" fmla="val 9024489"/>
            <a:gd name="adj5" fmla="val 2486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9A914F-F587-4BF1-A884-398643741342}">
      <dsp:nvSpPr>
        <dsp:cNvPr id="0" name=""/>
        <dsp:cNvSpPr/>
      </dsp:nvSpPr>
      <dsp:spPr>
        <a:xfrm>
          <a:off x="6265100" y="4291449"/>
          <a:ext cx="1784090" cy="7094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 smtClean="0"/>
            <a:t>3 réunions</a:t>
          </a:r>
          <a:endParaRPr lang="fr-BE" sz="2400" b="1" kern="1200" dirty="0"/>
        </a:p>
      </dsp:txBody>
      <dsp:txXfrm>
        <a:off x="6285880" y="4312229"/>
        <a:ext cx="1742530" cy="667914"/>
      </dsp:txXfrm>
    </dsp:sp>
    <dsp:sp modelId="{B9352D06-6B41-42C7-9457-3178679B64E0}">
      <dsp:nvSpPr>
        <dsp:cNvPr id="0" name=""/>
        <dsp:cNvSpPr/>
      </dsp:nvSpPr>
      <dsp:spPr>
        <a:xfrm>
          <a:off x="8364104" y="2990746"/>
          <a:ext cx="2350978" cy="16554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400" b="1" kern="1200" dirty="0" smtClean="0"/>
            <a:t>Débriefing</a:t>
          </a:r>
          <a:endParaRPr lang="fr-BE" sz="2900" kern="1200" dirty="0"/>
        </a:p>
      </dsp:txBody>
      <dsp:txXfrm>
        <a:off x="8402200" y="3383579"/>
        <a:ext cx="2274786" cy="1224510"/>
      </dsp:txXfrm>
    </dsp:sp>
    <dsp:sp modelId="{6901540B-5413-4AB2-8275-5342B87CEA35}">
      <dsp:nvSpPr>
        <dsp:cNvPr id="0" name=""/>
        <dsp:cNvSpPr/>
      </dsp:nvSpPr>
      <dsp:spPr>
        <a:xfrm>
          <a:off x="8982065" y="2636009"/>
          <a:ext cx="1784090" cy="7094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 smtClean="0"/>
            <a:t>Dernière réunion</a:t>
          </a:r>
          <a:endParaRPr lang="fr-BE" sz="2400" b="1" kern="1200" dirty="0"/>
        </a:p>
      </dsp:txBody>
      <dsp:txXfrm>
        <a:off x="9002845" y="2656789"/>
        <a:ext cx="1742530" cy="6679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E79BEA-F060-444C-8D1E-2845385A4036}">
      <dsp:nvSpPr>
        <dsp:cNvPr id="0" name=""/>
        <dsp:cNvSpPr/>
      </dsp:nvSpPr>
      <dsp:spPr>
        <a:xfrm>
          <a:off x="3315385" y="1646380"/>
          <a:ext cx="1115943" cy="111594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500" kern="1200" dirty="0" smtClean="0"/>
            <a:t>TICE</a:t>
          </a:r>
          <a:endParaRPr lang="fr-FR" sz="2500" kern="1200" dirty="0"/>
        </a:p>
      </dsp:txBody>
      <dsp:txXfrm>
        <a:off x="3478811" y="1809806"/>
        <a:ext cx="789091" cy="789091"/>
      </dsp:txXfrm>
    </dsp:sp>
    <dsp:sp modelId="{8D04BAA9-E8D0-41AC-B743-208881768AD9}">
      <dsp:nvSpPr>
        <dsp:cNvPr id="0" name=""/>
        <dsp:cNvSpPr/>
      </dsp:nvSpPr>
      <dsp:spPr>
        <a:xfrm rot="16200000">
          <a:off x="3735918" y="1191183"/>
          <a:ext cx="274878" cy="4073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700" kern="1200"/>
        </a:p>
      </dsp:txBody>
      <dsp:txXfrm>
        <a:off x="3777150" y="1313878"/>
        <a:ext cx="192415" cy="244387"/>
      </dsp:txXfrm>
    </dsp:sp>
    <dsp:sp modelId="{47210CF2-501E-4D38-AECA-75DBA49C6C97}">
      <dsp:nvSpPr>
        <dsp:cNvPr id="0" name=""/>
        <dsp:cNvSpPr/>
      </dsp:nvSpPr>
      <dsp:spPr>
        <a:xfrm>
          <a:off x="3274366" y="-70239"/>
          <a:ext cx="1197981" cy="119798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kern="1200" dirty="0" smtClean="0"/>
            <a:t>Atouts </a:t>
          </a:r>
          <a:endParaRPr lang="fr-FR" sz="2000" kern="1200" dirty="0"/>
        </a:p>
      </dsp:txBody>
      <dsp:txXfrm>
        <a:off x="3449806" y="105201"/>
        <a:ext cx="847101" cy="847101"/>
      </dsp:txXfrm>
    </dsp:sp>
    <dsp:sp modelId="{08538BC8-2775-4528-B475-0E2075EBB645}">
      <dsp:nvSpPr>
        <dsp:cNvPr id="0" name=""/>
        <dsp:cNvSpPr/>
      </dsp:nvSpPr>
      <dsp:spPr>
        <a:xfrm rot="1800000">
          <a:off x="4422383" y="2382624"/>
          <a:ext cx="224988" cy="4073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700" kern="1200"/>
        </a:p>
      </dsp:txBody>
      <dsp:txXfrm>
        <a:off x="4426904" y="2447213"/>
        <a:ext cx="157492" cy="244387"/>
      </dsp:txXfrm>
    </dsp:sp>
    <dsp:sp modelId="{DC79488F-743D-4356-91D4-0A8A476EFEB9}">
      <dsp:nvSpPr>
        <dsp:cNvPr id="0" name=""/>
        <dsp:cNvSpPr/>
      </dsp:nvSpPr>
      <dsp:spPr>
        <a:xfrm>
          <a:off x="4627006" y="2361585"/>
          <a:ext cx="1394929" cy="136113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kern="1200" dirty="0" smtClean="0"/>
            <a:t>Dérives</a:t>
          </a:r>
          <a:endParaRPr lang="fr-FR" sz="2000" kern="1200" dirty="0"/>
        </a:p>
      </dsp:txBody>
      <dsp:txXfrm>
        <a:off x="4831289" y="2560918"/>
        <a:ext cx="986363" cy="962468"/>
      </dsp:txXfrm>
    </dsp:sp>
    <dsp:sp modelId="{AF2D871D-D195-49F2-BC0A-567D298831F9}">
      <dsp:nvSpPr>
        <dsp:cNvPr id="0" name=""/>
        <dsp:cNvSpPr/>
      </dsp:nvSpPr>
      <dsp:spPr>
        <a:xfrm rot="9000000">
          <a:off x="3126179" y="2373124"/>
          <a:ext cx="204225" cy="4073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700" kern="1200"/>
        </a:p>
      </dsp:txBody>
      <dsp:txXfrm rot="10800000">
        <a:off x="3183342" y="2439270"/>
        <a:ext cx="142958" cy="244387"/>
      </dsp:txXfrm>
    </dsp:sp>
    <dsp:sp modelId="{BE8FC1FE-B8E2-4A50-9918-01310DDD74C8}">
      <dsp:nvSpPr>
        <dsp:cNvPr id="0" name=""/>
        <dsp:cNvSpPr/>
      </dsp:nvSpPr>
      <dsp:spPr>
        <a:xfrm>
          <a:off x="1693367" y="2299290"/>
          <a:ext cx="1457752" cy="148572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kern="1200" dirty="0" smtClean="0"/>
            <a:t>Usages réfléchis</a:t>
          </a:r>
          <a:endParaRPr lang="fr-FR" sz="2000" kern="1200" dirty="0"/>
        </a:p>
      </dsp:txBody>
      <dsp:txXfrm>
        <a:off x="1906850" y="2516869"/>
        <a:ext cx="1030786" cy="1050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24EB6-4E8D-43B8-A89A-09C90327CBFA}" type="datetimeFigureOut">
              <a:rPr lang="en-US" smtClean="0"/>
              <a:t>14/12/15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AA1A0-59DB-4C7F-A48D-72DCCBBB4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01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2DD81-37C4-49CE-9781-5FBC3D0E9719}" type="datetimeFigureOut">
              <a:rPr lang="en-US" smtClean="0"/>
              <a:t>14/12/15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B340D-AA49-4D01-92F5-E2C049EB0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8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1243013"/>
            <a:ext cx="5964237" cy="3355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dirty="0" smtClean="0"/>
          </a:p>
        </p:txBody>
      </p:sp>
      <p:sp>
        <p:nvSpPr>
          <p:cNvPr id="6148" name="Espace réservé du pied de page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BE" altLang="fr-FR" smtClean="0"/>
              <a:t>Brajkovic D. HELMo Ste Croix</a:t>
            </a:r>
          </a:p>
        </p:txBody>
      </p:sp>
      <p:sp>
        <p:nvSpPr>
          <p:cNvPr id="6149" name="Espace réservé du numéro de diapositive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8683159-8907-488A-A37E-0BAF791FFE07}" type="slidenum">
              <a:rPr lang="fr-BE" altLang="fr-FR" smtClean="0"/>
              <a:pPr/>
              <a:t>3</a:t>
            </a:fld>
            <a:endParaRPr lang="fr-BE" altLang="fr-FR" smtClean="0"/>
          </a:p>
        </p:txBody>
      </p:sp>
    </p:spTree>
    <p:extLst>
      <p:ext uri="{BB962C8B-B14F-4D97-AF65-F5344CB8AC3E}">
        <p14:creationId xmlns:p14="http://schemas.microsoft.com/office/powerpoint/2010/main" val="2604499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1243013"/>
            <a:ext cx="5964237" cy="3355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dirty="0" smtClean="0"/>
          </a:p>
        </p:txBody>
      </p:sp>
      <p:sp>
        <p:nvSpPr>
          <p:cNvPr id="7782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DF87F72-F704-48E6-B91C-DBF1D6EF36B0}" type="slidenum">
              <a:rPr lang="fr-FR" altLang="fr-FR" smtClean="0"/>
              <a:pPr/>
              <a:t>12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384909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AC3B3-89C2-40C2-A44B-6114D5B1FC4A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929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29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62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30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51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61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54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1243013"/>
            <a:ext cx="5964237" cy="3355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BE" altLang="fr-FR" dirty="0" smtClean="0"/>
          </a:p>
        </p:txBody>
      </p:sp>
      <p:sp>
        <p:nvSpPr>
          <p:cNvPr id="77828" name="Espace réservé du pied de page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BE" altLang="fr-FR" smtClean="0"/>
              <a:t>Brajkovic D. HELMo Ste Croix</a:t>
            </a:r>
          </a:p>
        </p:txBody>
      </p:sp>
      <p:sp>
        <p:nvSpPr>
          <p:cNvPr id="77829" name="Espace réservé du numéro de diapositive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19DA291-9F41-4523-ADF7-AB031F542801}" type="slidenum">
              <a:rPr lang="fr-BE" altLang="fr-FR" smtClean="0"/>
              <a:pPr/>
              <a:t>20</a:t>
            </a:fld>
            <a:endParaRPr lang="fr-BE" altLang="fr-FR" smtClean="0"/>
          </a:p>
        </p:txBody>
      </p:sp>
    </p:spTree>
    <p:extLst>
      <p:ext uri="{BB962C8B-B14F-4D97-AF65-F5344CB8AC3E}">
        <p14:creationId xmlns:p14="http://schemas.microsoft.com/office/powerpoint/2010/main" val="768428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61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1243013"/>
            <a:ext cx="5964237" cy="3355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BE" altLang="fr-FR" dirty="0" smtClean="0">
              <a:sym typeface="Wingdings" panose="05000000000000000000" pitchFamily="2" charset="2"/>
            </a:endParaRPr>
          </a:p>
          <a:p>
            <a:endParaRPr lang="fr-BE" altLang="fr-FR" dirty="0" smtClean="0"/>
          </a:p>
        </p:txBody>
      </p:sp>
      <p:sp>
        <p:nvSpPr>
          <p:cNvPr id="8196" name="Espace réservé du pied de page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BE" altLang="fr-FR" smtClean="0"/>
              <a:t>Brajkovic D. HELMo Ste Croix</a:t>
            </a:r>
          </a:p>
        </p:txBody>
      </p:sp>
      <p:sp>
        <p:nvSpPr>
          <p:cNvPr id="8197" name="Espace réservé du numéro de diapositive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3594EC8-B5B6-43BD-9EF0-CF24A48E6BAD}" type="slidenum">
              <a:rPr lang="fr-BE" altLang="fr-FR" smtClean="0"/>
              <a:pPr/>
              <a:t>4</a:t>
            </a:fld>
            <a:endParaRPr lang="fr-BE" altLang="fr-FR" smtClean="0"/>
          </a:p>
        </p:txBody>
      </p:sp>
    </p:spTree>
    <p:extLst>
      <p:ext uri="{BB962C8B-B14F-4D97-AF65-F5344CB8AC3E}">
        <p14:creationId xmlns:p14="http://schemas.microsoft.com/office/powerpoint/2010/main" val="17753990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13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219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29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1243013"/>
            <a:ext cx="5964237" cy="3355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dirty="0" smtClean="0"/>
          </a:p>
        </p:txBody>
      </p:sp>
      <p:sp>
        <p:nvSpPr>
          <p:cNvPr id="8397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C3D4CB-BB58-49FA-979C-86A707AB050E}" type="slidenum">
              <a:rPr lang="fr-FR" altLang="fr-FR" smtClean="0"/>
              <a:pPr/>
              <a:t>25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2492691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52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016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188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234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56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37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1243013"/>
            <a:ext cx="5964237" cy="3355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BE" altLang="fr-FR" dirty="0" smtClean="0"/>
          </a:p>
        </p:txBody>
      </p:sp>
      <p:sp>
        <p:nvSpPr>
          <p:cNvPr id="10244" name="Espace réservé du pied de page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BE" altLang="fr-FR" smtClean="0"/>
              <a:t>Brajkovic D. HELMo Ste Croix</a:t>
            </a:r>
          </a:p>
        </p:txBody>
      </p:sp>
      <p:sp>
        <p:nvSpPr>
          <p:cNvPr id="10245" name="Espace réservé du numéro de diapositive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71D146-5C42-458D-BDFB-E0626884A65D}" type="slidenum">
              <a:rPr lang="fr-BE" altLang="fr-FR" smtClean="0"/>
              <a:pPr/>
              <a:t>5</a:t>
            </a:fld>
            <a:endParaRPr lang="fr-BE" altLang="fr-FR" smtClean="0"/>
          </a:p>
        </p:txBody>
      </p:sp>
    </p:spTree>
    <p:extLst>
      <p:ext uri="{BB962C8B-B14F-4D97-AF65-F5344CB8AC3E}">
        <p14:creationId xmlns:p14="http://schemas.microsoft.com/office/powerpoint/2010/main" val="27536889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180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047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827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040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850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788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090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1243013"/>
            <a:ext cx="5964237" cy="3355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BE" altLang="fr-FR" dirty="0" smtClean="0"/>
          </a:p>
        </p:txBody>
      </p:sp>
      <p:sp>
        <p:nvSpPr>
          <p:cNvPr id="89092" name="Espace réservé du pied de page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BE" altLang="fr-FR" smtClean="0"/>
              <a:t>Brajkovic Divna Kariger Jérôme Marganne Simone</a:t>
            </a:r>
          </a:p>
        </p:txBody>
      </p:sp>
      <p:sp>
        <p:nvSpPr>
          <p:cNvPr id="89093" name="Espace réservé du numéro de diapositive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FA847D2-B8CF-4C2B-A9BF-763249378BC4}" type="slidenum">
              <a:rPr lang="fr-BE" altLang="fr-FR" smtClean="0"/>
              <a:pPr/>
              <a:t>39</a:t>
            </a:fld>
            <a:endParaRPr lang="fr-BE" altLang="fr-FR" smtClean="0"/>
          </a:p>
        </p:txBody>
      </p:sp>
    </p:spTree>
    <p:extLst>
      <p:ext uri="{BB962C8B-B14F-4D97-AF65-F5344CB8AC3E}">
        <p14:creationId xmlns:p14="http://schemas.microsoft.com/office/powerpoint/2010/main" val="28561734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1243013"/>
            <a:ext cx="5964237" cy="3355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BE" altLang="fr-FR" dirty="0" smtClean="0"/>
          </a:p>
        </p:txBody>
      </p:sp>
      <p:sp>
        <p:nvSpPr>
          <p:cNvPr id="87044" name="Espace réservé du pied de page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BE" altLang="fr-FR" smtClean="0"/>
              <a:t>Brajkovic Divna Kariger Jérôme Marganne Simone</a:t>
            </a:r>
          </a:p>
        </p:txBody>
      </p:sp>
      <p:sp>
        <p:nvSpPr>
          <p:cNvPr id="87045" name="Espace réservé du numéro de diapositive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524F048-4624-475D-837F-42436CDA7A6C}" type="slidenum">
              <a:rPr lang="fr-BE" altLang="fr-FR" smtClean="0"/>
              <a:pPr/>
              <a:t>40</a:t>
            </a:fld>
            <a:endParaRPr lang="fr-BE" altLang="fr-FR" smtClean="0"/>
          </a:p>
        </p:txBody>
      </p:sp>
    </p:spTree>
    <p:extLst>
      <p:ext uri="{BB962C8B-B14F-4D97-AF65-F5344CB8AC3E}">
        <p14:creationId xmlns:p14="http://schemas.microsoft.com/office/powerpoint/2010/main" val="26178402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1243013"/>
            <a:ext cx="5964237" cy="3355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dirty="0" smtClean="0"/>
          </a:p>
        </p:txBody>
      </p:sp>
      <p:sp>
        <p:nvSpPr>
          <p:cNvPr id="91140" name="Espace réservé du pied de page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BE" altLang="fr-FR" smtClean="0"/>
              <a:t>Brajkovic D. HELMo Ste Croix</a:t>
            </a:r>
          </a:p>
        </p:txBody>
      </p:sp>
      <p:sp>
        <p:nvSpPr>
          <p:cNvPr id="91141" name="Espace réservé du numéro de diapositive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E08CA5-BA3F-4F9A-B80D-2E4E4E01B8C7}" type="slidenum">
              <a:rPr lang="fr-BE" altLang="fr-FR" smtClean="0"/>
              <a:pPr/>
              <a:t>41</a:t>
            </a:fld>
            <a:endParaRPr lang="fr-BE" altLang="fr-FR" smtClean="0"/>
          </a:p>
        </p:txBody>
      </p:sp>
    </p:spTree>
    <p:extLst>
      <p:ext uri="{BB962C8B-B14F-4D97-AF65-F5344CB8AC3E}">
        <p14:creationId xmlns:p14="http://schemas.microsoft.com/office/powerpoint/2010/main" val="1840834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1243013"/>
            <a:ext cx="5964237" cy="3355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BE" altLang="fr-FR" dirty="0" smtClean="0"/>
          </a:p>
        </p:txBody>
      </p:sp>
      <p:sp>
        <p:nvSpPr>
          <p:cNvPr id="12292" name="Espace réservé du pied de page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BE" altLang="fr-FR" smtClean="0"/>
              <a:t>Brajkovic D. HELMo Ste Croix</a:t>
            </a:r>
          </a:p>
        </p:txBody>
      </p:sp>
      <p:sp>
        <p:nvSpPr>
          <p:cNvPr id="12293" name="Espace réservé du numéro de diapositive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FBC2537-C08D-4AA2-8044-B0A6C8ED6B2B}" type="slidenum">
              <a:rPr lang="fr-BE" altLang="fr-FR" smtClean="0"/>
              <a:pPr/>
              <a:t>6</a:t>
            </a:fld>
            <a:endParaRPr lang="fr-BE" altLang="fr-FR" smtClean="0"/>
          </a:p>
        </p:txBody>
      </p:sp>
    </p:spTree>
    <p:extLst>
      <p:ext uri="{BB962C8B-B14F-4D97-AF65-F5344CB8AC3E}">
        <p14:creationId xmlns:p14="http://schemas.microsoft.com/office/powerpoint/2010/main" val="167312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5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1243013"/>
            <a:ext cx="5964237" cy="3355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ce réservé des commentaires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 altLang="fr-FR" strike="sngStrike" dirty="0" smtClean="0">
              <a:solidFill>
                <a:srgbClr val="FF0000"/>
              </a:solidFill>
            </a:endParaRPr>
          </a:p>
        </p:txBody>
      </p:sp>
      <p:sp>
        <p:nvSpPr>
          <p:cNvPr id="14340" name="Espace réservé du pied de page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BE" altLang="fr-FR" smtClean="0"/>
              <a:t>Brajkovic D. HELMo Ste Croix</a:t>
            </a:r>
          </a:p>
        </p:txBody>
      </p:sp>
      <p:sp>
        <p:nvSpPr>
          <p:cNvPr id="14341" name="Espace réservé du numéro de diapositive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0F6AC47-3E4A-427A-A8FA-F2227939FBC5}" type="slidenum">
              <a:rPr lang="fr-BE" altLang="fr-FR" smtClean="0"/>
              <a:pPr/>
              <a:t>7</a:t>
            </a:fld>
            <a:endParaRPr lang="fr-BE" altLang="fr-FR" smtClean="0"/>
          </a:p>
        </p:txBody>
      </p:sp>
    </p:spTree>
    <p:extLst>
      <p:ext uri="{BB962C8B-B14F-4D97-AF65-F5344CB8AC3E}">
        <p14:creationId xmlns:p14="http://schemas.microsoft.com/office/powerpoint/2010/main" val="3260169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16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74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03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40D-AA49-4D01-92F5-E2C049EB00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06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poi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1196978"/>
            <a:ext cx="2279651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44800" y="1371600"/>
            <a:ext cx="8636000" cy="1752600"/>
          </a:xfrm>
        </p:spPr>
        <p:txBody>
          <a:bodyPr/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4800" y="3733800"/>
            <a:ext cx="8636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fr-FR" smtClean="0"/>
              <a:t>Modifier le style des sous-titres du masque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448800" y="6248400"/>
            <a:ext cx="2032000" cy="457200"/>
          </a:xfrm>
        </p:spPr>
        <p:txBody>
          <a:bodyPr/>
          <a:lstStyle>
            <a:lvl1pPr>
              <a:defRPr/>
            </a:lvl1pPr>
          </a:lstStyle>
          <a:p>
            <a:fld id="{1C52B8D3-9A87-47B0-9117-99FAF2B40D04}" type="datetimeFigureOut">
              <a:rPr lang="en-US" smtClean="0"/>
              <a:t>14/12/15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080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946400" y="6248400"/>
            <a:ext cx="1625600" cy="457200"/>
          </a:xfrm>
        </p:spPr>
        <p:txBody>
          <a:bodyPr/>
          <a:lstStyle>
            <a:lvl1pPr>
              <a:defRPr/>
            </a:lvl1pPr>
          </a:lstStyle>
          <a:p>
            <a:fld id="{917EE9BB-CBD2-4C41-933D-C4CACBB64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8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2B8D3-9A87-47B0-9117-99FAF2B40D04}" type="datetimeFigureOut">
              <a:rPr lang="en-US" smtClean="0"/>
              <a:t>14/12/15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EE9BB-CBD2-4C41-933D-C4CACBB64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27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042400" y="190500"/>
            <a:ext cx="2336800" cy="58293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032000" y="190500"/>
            <a:ext cx="6807200" cy="5829300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2B8D3-9A87-47B0-9117-99FAF2B40D04}" type="datetimeFigureOut">
              <a:rPr lang="en-US" smtClean="0"/>
              <a:t>14/12/15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EE9BB-CBD2-4C41-933D-C4CACBB64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52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9DBE1-CA28-AC41-BCDF-721DE78A2C07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14/12/15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F30D6-221D-8C47-82A3-F51DC76B9DD6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035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A4793-7C4E-FD47-8E2B-E8EABDFECC14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14/12/15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831C9-2DB4-BE40-A0B1-EA1584ECC356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52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6172D-2C36-9142-BEFF-910A03156D81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14/12/15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51FFC-3C62-D246-A5A3-6CB754DE9727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297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4ABCE-B949-3F4A-A179-7C818C81A431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14/12/15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A8F07-D092-254B-8B20-5E4BE2B8E17F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756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BD1E1-8909-FC4E-87AB-8CD31CD7A113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14/12/15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B614B-C167-E64A-AF18-06FD5306B98D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0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B061F-82F5-4343-9CBF-65F87340D69F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14/12/15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6617A-F41B-964B-95C7-5B471FB476E5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524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03004-DC91-5442-9623-5904BDF8FA14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14/12/15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F8E73-45F9-714E-BDCF-B6DF09B4E2C6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7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F5753-F08A-6F42-B0CB-07E584381968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14/12/15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3656E-5092-8D4A-8CD8-876628AA8798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838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2B8D3-9A87-47B0-9117-99FAF2B40D04}" type="datetimeFigureOut">
              <a:rPr lang="en-US" smtClean="0"/>
              <a:t>14/12/15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EE9BB-CBD2-4C41-933D-C4CACBB64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93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50403-459C-4949-8F50-4BE957E9A235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14/12/15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3513B-10D1-3B41-851C-ABFC28D8862C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649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9D32B-A5BE-6F4C-8741-1445EE7A476F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14/12/15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6D97C-0102-3141-AA5C-0D910401DB1A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34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33498-9920-6348-8AF8-B467DA3C8FD7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14/12/15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DF21B-B650-B341-BFD1-F96887C7935F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88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2B8D3-9A87-47B0-9117-99FAF2B40D04}" type="datetimeFigureOut">
              <a:rPr lang="en-US" smtClean="0"/>
              <a:t>14/12/15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EE9BB-CBD2-4C41-933D-C4CACBB64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32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032000" y="1905000"/>
            <a:ext cx="4572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07200" y="1905000"/>
            <a:ext cx="4572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2B8D3-9A87-47B0-9117-99FAF2B40D04}" type="datetimeFigureOut">
              <a:rPr lang="en-US" smtClean="0"/>
              <a:t>14/12/15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EE9BB-CBD2-4C41-933D-C4CACBB64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2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2B8D3-9A87-47B0-9117-99FAF2B40D04}" type="datetimeFigureOut">
              <a:rPr lang="en-US" smtClean="0"/>
              <a:t>14/12/15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EE9BB-CBD2-4C41-933D-C4CACBB64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1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2B8D3-9A87-47B0-9117-99FAF2B40D04}" type="datetimeFigureOut">
              <a:rPr lang="en-US" smtClean="0"/>
              <a:t>14/12/15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EE9BB-CBD2-4C41-933D-C4CACBB64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05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2B8D3-9A87-47B0-9117-99FAF2B40D04}" type="datetimeFigureOut">
              <a:rPr lang="en-US" smtClean="0"/>
              <a:t>14/12/15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EE9BB-CBD2-4C41-933D-C4CACBB64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75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00223" y="273050"/>
            <a:ext cx="2620463" cy="1370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00223" y="1857365"/>
            <a:ext cx="2620463" cy="36433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2B8D3-9A87-47B0-9117-99FAF2B40D04}" type="datetimeFigureOut">
              <a:rPr lang="en-US" smtClean="0"/>
              <a:t>14/12/15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EE9BB-CBD2-4C41-933D-C4CACBB64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55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2B8D3-9A87-47B0-9117-99FAF2B40D04}" type="datetimeFigureOut">
              <a:rPr lang="en-US" smtClean="0"/>
              <a:t>14/12/15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EE9BB-CBD2-4C41-933D-C4CACBB64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4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0" y="190500"/>
            <a:ext cx="93472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32000" y="1905000"/>
            <a:ext cx="9347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fr-FR" smtClean="0"/>
              <a:t>Cliquez pour modifier les styles du texte du masque</a:t>
            </a:r>
          </a:p>
          <a:p>
            <a:pPr lvl="1"/>
            <a:r>
              <a:rPr lang="fr-BE" altLang="fr-FR" smtClean="0"/>
              <a:t>Deuxième niveau</a:t>
            </a:r>
          </a:p>
          <a:p>
            <a:pPr lvl="2"/>
            <a:r>
              <a:rPr lang="fr-BE" altLang="fr-FR" smtClean="0"/>
              <a:t>Troisième niveau</a:t>
            </a:r>
          </a:p>
          <a:p>
            <a:pPr lvl="3"/>
            <a:r>
              <a:rPr lang="fr-BE" altLang="fr-FR" smtClean="0"/>
              <a:t>Quatrième niveau</a:t>
            </a:r>
          </a:p>
          <a:p>
            <a:pPr lvl="4"/>
            <a:r>
              <a:rPr lang="fr-BE" altLang="fr-FR" smtClean="0"/>
              <a:t>Cinquième niveau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839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fld id="{1C52B8D3-9A87-47B0-9117-99FAF2B40D04}" type="datetimeFigureOut">
              <a:rPr lang="en-US" smtClean="0"/>
              <a:t>14/12/15</a:t>
            </a:fld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688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32000" y="6248400"/>
            <a:ext cx="172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917EE9BB-CBD2-4C41-933D-C4CACBB64504}" type="slidenum">
              <a:rPr lang="en-US" smtClean="0"/>
              <a:t>‹#›</a:t>
            </a:fld>
            <a:endParaRPr lang="en-US"/>
          </a:p>
        </p:txBody>
      </p:sp>
      <p:pic>
        <p:nvPicPr>
          <p:cNvPr id="1031" name="Picture 12" descr="point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3"/>
            <a:ext cx="16510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37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94959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949599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949599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949599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949599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949599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949599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949599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949599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61C8CD"/>
        </a:buClr>
        <a:buFont typeface="Wingdings" panose="05000000000000000000" pitchFamily="2" charset="2"/>
        <a:buChar char="l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DF1A4F"/>
        </a:buClr>
        <a:buFont typeface="Wingdings" panose="05000000000000000000" pitchFamily="2" charset="2"/>
        <a:buChar char="l"/>
        <a:defRPr sz="2800">
          <a:solidFill>
            <a:schemeClr val="tx2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1D454"/>
        </a:buClr>
        <a:buChar char="•"/>
        <a:defRPr sz="2400">
          <a:solidFill>
            <a:schemeClr val="tx2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89329"/>
        </a:buClr>
        <a:buChar char="•"/>
        <a:defRPr sz="2000">
          <a:solidFill>
            <a:schemeClr val="tx2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A65AA4"/>
        </a:buClr>
        <a:buChar char="•"/>
        <a:defRPr sz="2000">
          <a:solidFill>
            <a:schemeClr val="tx2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A65AA4"/>
        </a:buClr>
        <a:buChar char="•"/>
        <a:defRPr sz="2000">
          <a:solidFill>
            <a:schemeClr val="tx2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65AA4"/>
        </a:buClr>
        <a:buChar char="•"/>
        <a:defRPr sz="2000">
          <a:solidFill>
            <a:schemeClr val="tx2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65AA4"/>
        </a:buClr>
        <a:buChar char="•"/>
        <a:defRPr sz="2000">
          <a:solidFill>
            <a:schemeClr val="tx2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65AA4"/>
        </a:buClr>
        <a:buChar char="•"/>
        <a:defRPr sz="20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6B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/>
              <a:t>Cliquez et modifiez le titre</a:t>
            </a:r>
            <a:endParaRPr lang="fr-FR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C657D19D-7E01-794B-AC45-259462F3B871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14/12/15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800123D9-1AEC-DD4E-ACD2-C282F92CFFE1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5954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hyperlink" Target="http://www.alterego-cooperation.fr/animation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hyperlink" Target="http://www.neofutur.com/site/" TargetMode="External"/><Relationship Id="rId5" Type="http://schemas.openxmlformats.org/officeDocument/2006/relationships/image" Target="../media/image15.jpeg"/><Relationship Id="rId6" Type="http://schemas.openxmlformats.org/officeDocument/2006/relationships/hyperlink" Target="http://www.clubic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duscol.education.fr/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8" Type="http://schemas.openxmlformats.org/officeDocument/2006/relationships/hyperlink" Target="http://www.spc.ac-aix-marseille.fr/phy_chi/Menu/Activites_pedagogiques/cap_exp/index.htm" TargetMode="External"/><Relationship Id="rId9" Type="http://schemas.openxmlformats.org/officeDocument/2006/relationships/hyperlink" Target="http://monsieur.bareilles.free.fr/animations/fichiers/2_phch_atom_rutherford.swf" TargetMode="External"/><Relationship Id="rId10" Type="http://schemas.openxmlformats.org/officeDocument/2006/relationships/hyperlink" Target="http://phet.colorado.edu/en/simulation/sugar-and-salt-solutions" TargetMode="External"/><Relationship Id="rId11" Type="http://schemas.openxmlformats.org/officeDocument/2006/relationships/hyperlink" Target="http://physiquecollege.free.fr/physique_chimie_college_lycee/lycee/terminale_TS/daniell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elearning.helmo.be/course/view.php?id=1400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hyperlink" Target="http://www.directioninformatique.com/lanalyse-des-sentiments/16489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chart" Target="../charts/char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chart" Target="../charts/char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chart" Target="../charts/char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chart" Target="../charts/char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hyperlink" Target="http://blog.mediamiu.com/transferer-son-site-distant-wordpress-en-local-sans-risque-en-moins-de-10-etape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hyperlink" Target="http://www.creactifs.com/trouver-une-idee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re 1"/>
          <p:cNvSpPr>
            <a:spLocks noGrp="1"/>
          </p:cNvSpPr>
          <p:nvPr>
            <p:ph type="ctrTitle"/>
          </p:nvPr>
        </p:nvSpPr>
        <p:spPr>
          <a:xfrm>
            <a:off x="1642533" y="1541463"/>
            <a:ext cx="8890000" cy="817562"/>
          </a:xfrm>
        </p:spPr>
        <p:txBody>
          <a:bodyPr/>
          <a:lstStyle/>
          <a:p>
            <a:r>
              <a:rPr lang="fr-FR" sz="5400" b="1" dirty="0" smtClean="0">
                <a:solidFill>
                  <a:schemeClr val="bg1"/>
                </a:solidFill>
                <a:latin typeface="Avenir Next Condensed Medium" charset="0"/>
                <a:cs typeface="Avenir Next Condensed Medium" charset="0"/>
              </a:rPr>
              <a:t>Partage d’expériences</a:t>
            </a:r>
            <a:endParaRPr lang="fr-FR" sz="5400" b="1" dirty="0">
              <a:solidFill>
                <a:schemeClr val="bg1"/>
              </a:solidFill>
              <a:latin typeface="Avenir Next Condensed Medium" charset="0"/>
              <a:cs typeface="Avenir Next Condensed Medium" charset="0"/>
            </a:endParaRPr>
          </a:p>
        </p:txBody>
      </p:sp>
      <p:sp>
        <p:nvSpPr>
          <p:cNvPr id="2050" name="Sous-titre 2"/>
          <p:cNvSpPr>
            <a:spLocks noGrp="1"/>
          </p:cNvSpPr>
          <p:nvPr>
            <p:ph type="subTitle" idx="1"/>
          </p:nvPr>
        </p:nvSpPr>
        <p:spPr>
          <a:xfrm>
            <a:off x="1828800" y="2359025"/>
            <a:ext cx="8534400" cy="649288"/>
          </a:xfrm>
        </p:spPr>
        <p:txBody>
          <a:bodyPr/>
          <a:lstStyle/>
          <a:p>
            <a:r>
              <a:rPr lang="fr-FR" sz="2400" b="1" dirty="0" smtClean="0">
                <a:solidFill>
                  <a:srgbClr val="FFFFFF"/>
                </a:solidFill>
                <a:latin typeface="Avenir Next Condensed Medium" charset="0"/>
                <a:cs typeface="Avenir Next Condensed Medium" charset="0"/>
              </a:rPr>
              <a:t>16 décembre 2015</a:t>
            </a:r>
            <a:endParaRPr lang="fr-FR" sz="2400" b="1" dirty="0">
              <a:solidFill>
                <a:srgbClr val="FFFFFF"/>
              </a:solidFill>
              <a:latin typeface="Avenir Next Condensed Medium" charset="0"/>
              <a:cs typeface="Avenir Next Condensed Medium" charset="0"/>
            </a:endParaRPr>
          </a:p>
        </p:txBody>
      </p:sp>
      <p:pic>
        <p:nvPicPr>
          <p:cNvPr id="2051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2" y="5"/>
            <a:ext cx="2421468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1727" y="4480854"/>
            <a:ext cx="3110786" cy="199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ous-titre 2"/>
          <p:cNvSpPr txBox="1">
            <a:spLocks/>
          </p:cNvSpPr>
          <p:nvPr/>
        </p:nvSpPr>
        <p:spPr bwMode="auto">
          <a:xfrm>
            <a:off x="-23283" y="3346208"/>
            <a:ext cx="12215283" cy="59338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b="1" dirty="0" smtClean="0">
                <a:solidFill>
                  <a:srgbClr val="566BAF"/>
                </a:solidFill>
                <a:latin typeface="Avenir Next Condensed Medium" charset="0"/>
                <a:cs typeface="Avenir Next Condensed Medium" charset="0"/>
              </a:rPr>
              <a:t>Intervention de </a:t>
            </a:r>
            <a:r>
              <a:rPr lang="fr-FR" sz="3600" b="1" dirty="0" err="1" smtClean="0">
                <a:solidFill>
                  <a:srgbClr val="566BAF"/>
                </a:solidFill>
                <a:latin typeface="Avenir Next Condensed Medium" charset="0"/>
                <a:cs typeface="Avenir Next Condensed Medium" charset="0"/>
              </a:rPr>
              <a:t>Divna</a:t>
            </a:r>
            <a:r>
              <a:rPr lang="fr-FR" sz="3600" b="1" dirty="0" smtClean="0">
                <a:solidFill>
                  <a:srgbClr val="566BAF"/>
                </a:solidFill>
                <a:latin typeface="Avenir Next Condensed Medium" charset="0"/>
                <a:cs typeface="Avenir Next Condensed Medium" charset="0"/>
              </a:rPr>
              <a:t> </a:t>
            </a:r>
            <a:r>
              <a:rPr lang="fr-FR" sz="3600" b="1" dirty="0" err="1" smtClean="0">
                <a:solidFill>
                  <a:srgbClr val="566BAF"/>
                </a:solidFill>
                <a:latin typeface="Avenir Next Condensed Medium" charset="0"/>
                <a:cs typeface="Avenir Next Condensed Medium" charset="0"/>
              </a:rPr>
              <a:t>Brajkovic</a:t>
            </a:r>
            <a:r>
              <a:rPr lang="fr-FR" sz="3600" b="1" dirty="0" smtClean="0">
                <a:solidFill>
                  <a:srgbClr val="566BAF"/>
                </a:solidFill>
                <a:latin typeface="Avenir Next Condensed Medium" charset="0"/>
                <a:cs typeface="Avenir Next Condensed Medium" charset="0"/>
              </a:rPr>
              <a:t> </a:t>
            </a:r>
            <a:r>
              <a:rPr lang="fr-FR" sz="3600" b="1" dirty="0" smtClean="0">
                <a:solidFill>
                  <a:srgbClr val="566BAF"/>
                </a:solidFill>
                <a:latin typeface="Avenir Next Condensed Medium" charset="0"/>
                <a:cs typeface="Avenir Next Condensed Medium" charset="0"/>
              </a:rPr>
              <a:t>- </a:t>
            </a:r>
            <a:r>
              <a:rPr lang="fr-FR" sz="3600" b="1" dirty="0" err="1" smtClean="0">
                <a:solidFill>
                  <a:srgbClr val="566BAF"/>
                </a:solidFill>
                <a:latin typeface="Avenir Next Condensed Medium" charset="0"/>
                <a:cs typeface="Avenir Next Condensed Medium" charset="0"/>
              </a:rPr>
              <a:t>HELMo</a:t>
            </a:r>
            <a:endParaRPr lang="fr-FR" sz="3600" b="1" dirty="0">
              <a:solidFill>
                <a:srgbClr val="566BAF"/>
              </a:solidFill>
              <a:latin typeface="Avenir Next Condensed Medium" charset="0"/>
              <a:cs typeface="Avenir Next Condensed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6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32000" y="280460"/>
            <a:ext cx="9347200" cy="1527175"/>
          </a:xfrm>
        </p:spPr>
        <p:txBody>
          <a:bodyPr/>
          <a:lstStyle/>
          <a:p>
            <a:r>
              <a:rPr lang="fr-BE" sz="4000" dirty="0" smtClean="0"/>
              <a:t>Contexte du projet (15/16) </a:t>
            </a:r>
            <a:endParaRPr lang="en-US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BE" dirty="0" smtClean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 smtClean="0"/>
          </a:p>
          <a:p>
            <a:pPr>
              <a:buClr>
                <a:srgbClr val="D5334A"/>
              </a:buClr>
              <a:buFont typeface="Wingdings" panose="05000000000000000000" pitchFamily="2" charset="2"/>
              <a:buChar char="Ø"/>
            </a:pPr>
            <a:r>
              <a:rPr lang="fr-BE" b="1" dirty="0" smtClean="0">
                <a:solidFill>
                  <a:srgbClr val="D5334A"/>
                </a:solidFill>
              </a:rPr>
              <a:t>AA :</a:t>
            </a:r>
          </a:p>
          <a:p>
            <a:r>
              <a:rPr lang="fr-BE" dirty="0" smtClean="0"/>
              <a:t>25 h </a:t>
            </a:r>
            <a:r>
              <a:rPr lang="fr-BE" dirty="0">
                <a:solidFill>
                  <a:srgbClr val="002060"/>
                </a:solidFill>
                <a:latin typeface="+mj-lt"/>
              </a:rPr>
              <a:t>d’AFP </a:t>
            </a:r>
          </a:p>
          <a:p>
            <a:r>
              <a:rPr lang="fr-BE" dirty="0" smtClean="0"/>
              <a:t>8h de TICE</a:t>
            </a:r>
          </a:p>
          <a:p>
            <a:r>
              <a:rPr lang="fr-BE" dirty="0" smtClean="0"/>
              <a:t>11h de maîtrise de la langue française</a:t>
            </a:r>
          </a:p>
          <a:p>
            <a:r>
              <a:rPr lang="fr-BE" dirty="0" smtClean="0"/>
              <a:t>11h de biologie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 rotWithShape="1">
          <a:blip r:embed="rId3"/>
          <a:srcRect l="2184" t="14261" r="1321" b="11625"/>
          <a:stretch/>
        </p:blipFill>
        <p:spPr bwMode="auto">
          <a:xfrm>
            <a:off x="812800" y="2099734"/>
            <a:ext cx="10795152" cy="103293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47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 smtClean="0"/>
              <a:t>Dispositif</a:t>
            </a:r>
            <a:endParaRPr lang="fr-BE" dirty="0"/>
          </a:p>
        </p:txBody>
      </p:sp>
      <p:pic>
        <p:nvPicPr>
          <p:cNvPr id="3" name="Picture 10" descr="Pôle Animer, animation, intervenants, Alter E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413" y="3124202"/>
            <a:ext cx="63627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527636" y="5305426"/>
            <a:ext cx="27368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61C8CD"/>
              </a:buClr>
              <a:buFont typeface="Wingdings" panose="05000000000000000000" pitchFamily="2" charset="2"/>
              <a:buChar char="l"/>
              <a:defRPr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DF1A4F"/>
              </a:buClr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1D454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89329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BE" altLang="fr-FR" sz="900" dirty="0">
                <a:solidFill>
                  <a:schemeClr val="tx1"/>
                </a:solidFill>
                <a:hlinkClick r:id="rId4"/>
              </a:rPr>
              <a:t>http://www.alterego-cooperation.fr/animation/</a:t>
            </a:r>
            <a:endParaRPr lang="fr-BE" altLang="fr-FR" sz="9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fr-BE" altLang="fr-FR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89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2786737"/>
              </p:ext>
            </p:extLst>
          </p:nvPr>
        </p:nvGraphicFramePr>
        <p:xfrm>
          <a:off x="2255281" y="1402504"/>
          <a:ext cx="7358115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030665" y="332656"/>
            <a:ext cx="8229600" cy="1069848"/>
          </a:xfrm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fr-BE" sz="4000" dirty="0"/>
              <a:t>Groupe de travail </a:t>
            </a:r>
            <a:r>
              <a:rPr lang="fr-BE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TICE</a:t>
            </a:r>
            <a:r>
              <a:rPr lang="fr-B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Sciences</a:t>
            </a:r>
            <a:endParaRPr lang="fr-B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0145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024033" y="1236132"/>
            <a:ext cx="8229600" cy="5193263"/>
          </a:xfrm>
        </p:spPr>
        <p:txBody>
          <a:bodyPr>
            <a:normAutofit fontScale="40000" lnSpcReduction="20000"/>
          </a:bodyPr>
          <a:lstStyle/>
          <a:p>
            <a:pPr>
              <a:spcBef>
                <a:spcPct val="0"/>
              </a:spcBef>
              <a:buNone/>
            </a:pPr>
            <a:endParaRPr lang="fr-BE" sz="4500" b="1" dirty="0">
              <a:solidFill>
                <a:srgbClr val="949599"/>
              </a:solidFill>
              <a:latin typeface="+mj-lt"/>
              <a:ea typeface="+mj-ea"/>
              <a:cs typeface="+mj-cs"/>
              <a:sym typeface="Wingdings"/>
            </a:endParaRPr>
          </a:p>
          <a:p>
            <a:pPr>
              <a:buNone/>
            </a:pPr>
            <a:endParaRPr lang="fr-FR" sz="1200" b="1" dirty="0">
              <a:solidFill>
                <a:schemeClr val="accent1">
                  <a:lumMod val="75000"/>
                </a:schemeClr>
              </a:solidFill>
              <a:latin typeface="+mj-lt"/>
              <a:sym typeface="Wingdings"/>
            </a:endParaRPr>
          </a:p>
          <a:p>
            <a:pPr>
              <a:buNone/>
            </a:pPr>
            <a:r>
              <a:rPr lang="fr-FR" sz="7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Wingdings"/>
              </a:rPr>
              <a:t>Co-construire des scénarios pédagogiques</a:t>
            </a:r>
            <a:r>
              <a:rPr lang="fr-FR" sz="7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7000" dirty="0" smtClean="0">
                <a:latin typeface="+mj-lt"/>
              </a:rPr>
              <a:t>en</a:t>
            </a:r>
          </a:p>
          <a:p>
            <a:pPr>
              <a:buNone/>
            </a:pPr>
            <a:r>
              <a:rPr lang="fr-FR" sz="7000" dirty="0" smtClean="0">
                <a:latin typeface="+mj-lt"/>
              </a:rPr>
              <a:t>collaboration  </a:t>
            </a:r>
          </a:p>
          <a:p>
            <a:pPr>
              <a:buNone/>
            </a:pPr>
            <a:endParaRPr lang="fr-FR" sz="7000" dirty="0" smtClean="0">
              <a:latin typeface="+mj-lt"/>
            </a:endParaRPr>
          </a:p>
          <a:p>
            <a:pPr>
              <a:buNone/>
            </a:pPr>
            <a:endParaRPr lang="fr-FR" sz="7000" dirty="0" smtClean="0">
              <a:latin typeface="+mj-lt"/>
            </a:endParaRPr>
          </a:p>
          <a:p>
            <a:pPr>
              <a:buNone/>
            </a:pPr>
            <a:endParaRPr lang="fr-FR" sz="7000" dirty="0" smtClean="0">
              <a:latin typeface="+mj-lt"/>
            </a:endParaRPr>
          </a:p>
          <a:p>
            <a:pPr>
              <a:buNone/>
            </a:pPr>
            <a:endParaRPr lang="fr-FR" sz="7000" dirty="0" smtClean="0">
              <a:latin typeface="+mj-lt"/>
            </a:endParaRPr>
          </a:p>
          <a:p>
            <a:pPr>
              <a:buNone/>
            </a:pPr>
            <a:endParaRPr lang="fr-FR" sz="7000" dirty="0">
              <a:latin typeface="+mj-lt"/>
            </a:endParaRPr>
          </a:p>
          <a:p>
            <a:pPr>
              <a:buNone/>
            </a:pPr>
            <a:endParaRPr lang="fr-FR" sz="7000" dirty="0" smtClean="0">
              <a:latin typeface="+mj-lt"/>
            </a:endParaRPr>
          </a:p>
          <a:p>
            <a:pPr>
              <a:buNone/>
            </a:pPr>
            <a:r>
              <a:rPr lang="fr-FR" sz="7000" b="1" dirty="0" smtClean="0">
                <a:latin typeface="+mj-lt"/>
              </a:rPr>
              <a:t>Ces scénarios privilégieront si possible la </a:t>
            </a:r>
          </a:p>
          <a:p>
            <a:pPr>
              <a:buNone/>
            </a:pPr>
            <a:r>
              <a:rPr lang="fr-FR" sz="7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Wingdings"/>
              </a:rPr>
              <a:t>démarche d’investigation </a:t>
            </a:r>
            <a:r>
              <a:rPr lang="fr-FR" sz="7000" dirty="0" smtClean="0">
                <a:latin typeface="+mj-lt"/>
              </a:rPr>
              <a:t>tout en intégrant les </a:t>
            </a:r>
            <a:endParaRPr lang="fr-FR" sz="7000" dirty="0">
              <a:latin typeface="+mj-lt"/>
            </a:endParaRPr>
          </a:p>
          <a:p>
            <a:pPr>
              <a:buNone/>
            </a:pPr>
            <a:r>
              <a:rPr lang="fr-FR" sz="7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Wingdings"/>
              </a:rPr>
              <a:t>TICE</a:t>
            </a:r>
            <a:r>
              <a:rPr lang="fr-FR" sz="7000" dirty="0" smtClean="0">
                <a:latin typeface="+mj-lt"/>
              </a:rPr>
              <a:t> de manière spécifique.</a:t>
            </a:r>
            <a:endParaRPr lang="fr-FR" sz="7000" dirty="0">
              <a:latin typeface="+mj-lt"/>
            </a:endParaRPr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395467786"/>
              </p:ext>
            </p:extLst>
          </p:nvPr>
        </p:nvGraphicFramePr>
        <p:xfrm>
          <a:off x="4357146" y="2150526"/>
          <a:ext cx="4071967" cy="2571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024035" y="299685"/>
            <a:ext cx="9347200" cy="1527175"/>
          </a:xfrm>
        </p:spPr>
        <p:txBody>
          <a:bodyPr/>
          <a:lstStyle/>
          <a:p>
            <a:r>
              <a:rPr lang="fr-BE" sz="4000" dirty="0"/>
              <a:t>Objectif général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7399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Image 5" descr="C:\Users\Divna\AppData\Local\Microsoft\Windows\INetCache\Content.Word\P_20150128_101540_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484845"/>
            <a:ext cx="7007755" cy="424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AutoShape 6" descr="Résultat de recherche d'images pour &quot;co-construire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61C8CD"/>
              </a:buClr>
              <a:buFont typeface="Wingdings" panose="05000000000000000000" pitchFamily="2" charset="2"/>
              <a:buChar char="l"/>
              <a:defRPr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DF1A4F"/>
              </a:buClr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1D454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89329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fr-FR" altLang="fr-FR" sz="1800">
              <a:solidFill>
                <a:schemeClr val="tx1"/>
              </a:solidFill>
            </a:endParaRPr>
          </a:p>
        </p:txBody>
      </p:sp>
      <p:sp>
        <p:nvSpPr>
          <p:cNvPr id="78852" name="AutoShape 8" descr="Résultat de recherche d'images pour &quot;co-construire&quot;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61C8CD"/>
              </a:buClr>
              <a:buFont typeface="Wingdings" panose="05000000000000000000" pitchFamily="2" charset="2"/>
              <a:buChar char="l"/>
              <a:defRPr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DF1A4F"/>
              </a:buClr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1D454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89329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fr-FR" altLang="fr-FR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5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re 1"/>
          <p:cNvSpPr>
            <a:spLocks noGrp="1"/>
          </p:cNvSpPr>
          <p:nvPr>
            <p:ph type="title"/>
          </p:nvPr>
        </p:nvSpPr>
        <p:spPr>
          <a:xfrm>
            <a:off x="2113271" y="511534"/>
            <a:ext cx="8229600" cy="1069975"/>
          </a:xfrm>
        </p:spPr>
        <p:txBody>
          <a:bodyPr/>
          <a:lstStyle/>
          <a:p>
            <a:r>
              <a:rPr lang="fr-FR" altLang="fr-FR" dirty="0" smtClean="0"/>
              <a:t>Déroulement</a:t>
            </a:r>
            <a:endParaRPr lang="fr-BE" altLang="fr-FR" dirty="0" smtClean="0"/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980561589"/>
              </p:ext>
            </p:extLst>
          </p:nvPr>
        </p:nvGraphicFramePr>
        <p:xfrm>
          <a:off x="694267" y="122831"/>
          <a:ext cx="10769600" cy="7636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lèche droite 4"/>
          <p:cNvSpPr/>
          <p:nvPr/>
        </p:nvSpPr>
        <p:spPr>
          <a:xfrm>
            <a:off x="4284134" y="5724479"/>
            <a:ext cx="7179735" cy="101866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+mj-lt"/>
              </a:rPr>
              <a:t>Expérimentation dans les classes ?</a:t>
            </a:r>
            <a:endParaRPr lang="fr-BE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9822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DDEFF81-0D74-445D-B6B2-C3394E803C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0DDEFF81-0D74-445D-B6B2-C3394E803C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C843A1F-9465-426E-A552-8E6D053DE4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9C843A1F-9465-426E-A552-8E6D053DE4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B6DBCCF-CCF9-4B57-AD37-35FA672B5C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CB6DBCCF-CCF9-4B57-AD37-35FA672B5C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F57BA84-CDE2-41BA-875E-B6975111E8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EF57BA84-CDE2-41BA-875E-B6975111E8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F9225E7-96AF-4B15-8125-C9F7F711E2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graphicEl>
                                              <a:dgm id="{8F9225E7-96AF-4B15-8125-C9F7F711E2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D5119F9-81D4-45D5-82B8-C15F182326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graphicEl>
                                              <a:dgm id="{FD5119F9-81D4-45D5-82B8-C15F182326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49A914F-F587-4BF1-A884-398643741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graphicEl>
                                              <a:dgm id="{949A914F-F587-4BF1-A884-3986437413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C83AB1-ACD2-423B-B2F9-3359BF474F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dgm id="{31C83AB1-ACD2-423B-B2F9-3359BF474F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4A9715C-914D-4E8A-90B1-B2E43B34E3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04A9715C-914D-4E8A-90B1-B2E43B34E3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901540B-5413-4AB2-8275-5342B87CEA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graphicEl>
                                              <a:dgm id="{6901540B-5413-4AB2-8275-5342B87CEA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9352D06-6B41-42C7-9457-3178679B6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graphicEl>
                                              <a:dgm id="{B9352D06-6B41-42C7-9457-3178679B64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4000" dirty="0"/>
              <a:t>Aspect didactique</a:t>
            </a:r>
            <a:endParaRPr lang="en-US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32000" y="1847216"/>
            <a:ext cx="9347200" cy="4114800"/>
          </a:xfrm>
        </p:spPr>
        <p:txBody>
          <a:bodyPr/>
          <a:lstStyle/>
          <a:p>
            <a:r>
              <a:rPr lang="fr-BE" sz="3200" b="1" dirty="0" smtClean="0">
                <a:solidFill>
                  <a:schemeClr val="accent1">
                    <a:lumMod val="75000"/>
                  </a:schemeClr>
                </a:solidFill>
              </a:rPr>
              <a:t>L’intégration </a:t>
            </a:r>
            <a:r>
              <a:rPr lang="fr-BE" sz="3200" b="1" dirty="0">
                <a:solidFill>
                  <a:schemeClr val="accent1">
                    <a:lumMod val="75000"/>
                  </a:schemeClr>
                </a:solidFill>
              </a:rPr>
              <a:t>des TICE à</a:t>
            </a:r>
            <a:r>
              <a:rPr lang="fr-BE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BE" sz="3200" b="1" dirty="0">
                <a:solidFill>
                  <a:schemeClr val="accent1">
                    <a:lumMod val="75000"/>
                  </a:schemeClr>
                </a:solidFill>
              </a:rPr>
              <a:t>la </a:t>
            </a:r>
            <a:r>
              <a:rPr lang="fr-BE" sz="3200" b="1" dirty="0" smtClean="0">
                <a:solidFill>
                  <a:schemeClr val="accent1">
                    <a:lumMod val="75000"/>
                  </a:schemeClr>
                </a:solidFill>
              </a:rPr>
              <a:t>DI ? </a:t>
            </a:r>
            <a:endParaRPr lang="fr-BE" sz="32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  <p:grpSp>
        <p:nvGrpSpPr>
          <p:cNvPr id="4" name="Groupe 3"/>
          <p:cNvGrpSpPr/>
          <p:nvPr/>
        </p:nvGrpSpPr>
        <p:grpSpPr>
          <a:xfrm>
            <a:off x="8875722" y="622618"/>
            <a:ext cx="1992825" cy="792480"/>
            <a:chOff x="501815" y="4346787"/>
            <a:chExt cx="1992825" cy="792480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01815" y="4346787"/>
              <a:ext cx="1992825" cy="79248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ZoneTexte 5"/>
            <p:cNvSpPr txBox="1"/>
            <p:nvPr/>
          </p:nvSpPr>
          <p:spPr>
            <a:xfrm>
              <a:off x="525026" y="4369998"/>
              <a:ext cx="1946403" cy="7460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400" b="1" kern="1200" dirty="0" smtClean="0"/>
                <a:t>1</a:t>
              </a:r>
              <a:r>
                <a:rPr lang="fr-FR" sz="2400" b="1" kern="1200" baseline="30000" dirty="0" smtClean="0"/>
                <a:t>ère</a:t>
              </a:r>
              <a:r>
                <a:rPr lang="fr-FR" sz="2400" b="1" kern="1200" dirty="0" smtClean="0"/>
                <a:t> réunion</a:t>
              </a:r>
              <a:endParaRPr lang="fr-BE" sz="2400" b="1" kern="1200" dirty="0"/>
            </a:p>
          </p:txBody>
        </p:sp>
      </p:grpSp>
      <p:pic>
        <p:nvPicPr>
          <p:cNvPr id="7" name="Picture 2" descr="http://www.neofutur.com/site/images/B600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2927" y="2585634"/>
            <a:ext cx="2835292" cy="320976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722927" y="553826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r-FR" sz="1000" dirty="0" smtClean="0">
                <a:hlinkClick r:id="rId4"/>
              </a:rPr>
              <a:t>http://www.neofutur.com/site/</a:t>
            </a:r>
            <a:endParaRPr lang="fr-FR" sz="1000" dirty="0"/>
          </a:p>
        </p:txBody>
      </p:sp>
      <p:pic>
        <p:nvPicPr>
          <p:cNvPr id="8196" name="Picture 4" descr="http://img.clubic.com/05378987-photo-samsung-ativ-smart-pc-p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87" y="3904618"/>
            <a:ext cx="2326747" cy="123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229647" y="5408018"/>
            <a:ext cx="16641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6"/>
              </a:rPr>
              <a:t>http://</a:t>
            </a:r>
            <a:r>
              <a:rPr lang="en-US" sz="1200" dirty="0" smtClean="0">
                <a:hlinkClick r:id="rId6"/>
              </a:rPr>
              <a:t>www.clubic.com</a:t>
            </a:r>
            <a:endParaRPr lang="en-US" sz="1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495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2"/>
          <p:cNvSpPr>
            <a:spLocks noGrp="1"/>
          </p:cNvSpPr>
          <p:nvPr>
            <p:ph type="title"/>
          </p:nvPr>
        </p:nvSpPr>
        <p:spPr>
          <a:xfrm>
            <a:off x="1952596" y="571484"/>
            <a:ext cx="8229600" cy="1143000"/>
          </a:xfrm>
        </p:spPr>
        <p:txBody>
          <a:bodyPr>
            <a:normAutofit/>
          </a:bodyPr>
          <a:lstStyle/>
          <a:p>
            <a:r>
              <a:rPr lang="fr-BE" b="1" dirty="0" smtClean="0"/>
              <a:t>  </a:t>
            </a:r>
            <a:r>
              <a:rPr lang="fr-BE" sz="4000" dirty="0"/>
              <a:t>La démarche d’investigation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643050"/>
            <a:ext cx="8229600" cy="4931486"/>
          </a:xfrm>
        </p:spPr>
        <p:txBody>
          <a:bodyPr/>
          <a:lstStyle/>
          <a:p>
            <a:pPr algn="ctr">
              <a:buNone/>
            </a:pPr>
            <a:endParaRPr lang="fr-BE" sz="1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None/>
            </a:pPr>
            <a:endParaRPr lang="fr-BE" dirty="0" smtClean="0"/>
          </a:p>
          <a:p>
            <a:pPr algn="ctr">
              <a:buNone/>
            </a:pPr>
            <a:endParaRPr lang="fr-BE" dirty="0" smtClean="0"/>
          </a:p>
          <a:p>
            <a:pPr algn="ctr">
              <a:buNone/>
            </a:pPr>
            <a:r>
              <a:rPr lang="fr-BE" dirty="0" smtClean="0">
                <a:solidFill>
                  <a:srgbClr val="002060"/>
                </a:solidFill>
                <a:latin typeface="+mj-lt"/>
              </a:rPr>
              <a:t>« Du questionnement à la connaissance </a:t>
            </a:r>
          </a:p>
          <a:p>
            <a:pPr algn="ctr">
              <a:buNone/>
            </a:pPr>
            <a:r>
              <a:rPr lang="fr-BE" dirty="0" smtClean="0">
                <a:solidFill>
                  <a:srgbClr val="002060"/>
                </a:solidFill>
                <a:latin typeface="+mj-lt"/>
              </a:rPr>
              <a:t>en passant par l’expérience »</a:t>
            </a:r>
          </a:p>
          <a:p>
            <a:pPr lvl="0" algn="ctr">
              <a:buNone/>
            </a:pPr>
            <a:r>
              <a:rPr lang="fr-BE" sz="1400" dirty="0"/>
              <a:t>Document téléchargeable sur le site : </a:t>
            </a:r>
            <a:r>
              <a:rPr lang="fr-BE" sz="1400" u="sng" dirty="0">
                <a:solidFill>
                  <a:schemeClr val="bg2">
                    <a:lumMod val="10000"/>
                  </a:schemeClr>
                </a:solidFill>
                <a:hlinkClick r:id="rId3"/>
              </a:rPr>
              <a:t>http://eduscol.education.fr</a:t>
            </a:r>
            <a:endParaRPr lang="fr-FR" sz="1400" dirty="0">
              <a:solidFill>
                <a:schemeClr val="bg2">
                  <a:lumMod val="10000"/>
                </a:schemeClr>
              </a:solidFill>
            </a:endParaRPr>
          </a:p>
          <a:p>
            <a:pPr algn="ctr">
              <a:buNone/>
            </a:pPr>
            <a:endParaRPr lang="fr-BE" dirty="0" smtClean="0"/>
          </a:p>
        </p:txBody>
      </p:sp>
      <p:pic>
        <p:nvPicPr>
          <p:cNvPr id="7" name="Picture 3" descr="C:\Documents and Settings\Administrateur\Local Settings\Temporary Internet Files\Content.IE5\JA5SLHL6\MC900434859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2596" y="2285992"/>
            <a:ext cx="1357323" cy="1357322"/>
          </a:xfrm>
          <a:prstGeom prst="rect">
            <a:avLst/>
          </a:prstGeom>
          <a:noFill/>
        </p:spPr>
      </p:pic>
      <p:pic>
        <p:nvPicPr>
          <p:cNvPr id="8" name="Picture 4" descr="C:\Documents and Settings\Administrateur\Local Settings\Temporary Internet Files\Content.IE5\JA5SLHL6\MC90043481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53479" y="3194507"/>
            <a:ext cx="1828572" cy="1828572"/>
          </a:xfrm>
          <a:prstGeom prst="rect">
            <a:avLst/>
          </a:prstGeom>
          <a:noFill/>
        </p:spPr>
      </p:pic>
      <p:pic>
        <p:nvPicPr>
          <p:cNvPr id="2051" name="Picture 3" descr="C:\Documents and Settings\Administrateur\Local Settings\Temporary Internet Files\Content.IE5\ZUH8ZMRG\MC900397048[1]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38677" y="4357697"/>
            <a:ext cx="1357323" cy="1354473"/>
          </a:xfrm>
          <a:prstGeom prst="rect">
            <a:avLst/>
          </a:prstGeom>
          <a:noFill/>
        </p:spPr>
      </p:pic>
      <p:sp>
        <p:nvSpPr>
          <p:cNvPr id="9" name="Titre 2"/>
          <p:cNvSpPr txBox="1">
            <a:spLocks/>
          </p:cNvSpPr>
          <p:nvPr/>
        </p:nvSpPr>
        <p:spPr>
          <a:xfrm>
            <a:off x="1881159" y="642918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>
              <a:spcBef>
                <a:spcPct val="0"/>
              </a:spcBef>
              <a:defRPr/>
            </a:pPr>
            <a:endParaRPr lang="fr-FR" sz="3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7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491" y="573828"/>
            <a:ext cx="8229600" cy="1066800"/>
          </a:xfrm>
        </p:spPr>
        <p:txBody>
          <a:bodyPr>
            <a:normAutofit/>
          </a:bodyPr>
          <a:lstStyle/>
          <a:p>
            <a:r>
              <a:rPr lang="fr-BE" b="1" dirty="0" smtClean="0"/>
              <a:t>   </a:t>
            </a:r>
            <a:r>
              <a:rPr lang="fr-BE" sz="4000" dirty="0"/>
              <a:t>Usages des TICE</a:t>
            </a:r>
            <a:endParaRPr lang="fr-FR" sz="4000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1516349"/>
              </p:ext>
            </p:extLst>
          </p:nvPr>
        </p:nvGraphicFramePr>
        <p:xfrm>
          <a:off x="2452663" y="1928802"/>
          <a:ext cx="7715304" cy="3714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3238480" y="5643581"/>
            <a:ext cx="678661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1100" u="sng" dirty="0">
                <a:solidFill>
                  <a:srgbClr val="002060"/>
                </a:solidFill>
                <a:latin typeface="+mj-lt"/>
              </a:rPr>
              <a:t>Exemples :</a:t>
            </a:r>
            <a:endParaRPr lang="fr-BE" sz="1100" u="sng" dirty="0">
              <a:solidFill>
                <a:schemeClr val="accent6">
                  <a:lumMod val="75000"/>
                </a:schemeClr>
              </a:solidFill>
              <a:latin typeface="+mj-lt"/>
              <a:hlinkClick r:id="rId8"/>
            </a:endParaRPr>
          </a:p>
          <a:p>
            <a:pPr>
              <a:buNone/>
            </a:pPr>
            <a:endParaRPr lang="fr-BE" sz="800" u="sng" dirty="0">
              <a:solidFill>
                <a:schemeClr val="accent6">
                  <a:lumMod val="75000"/>
                </a:schemeClr>
              </a:solidFill>
              <a:hlinkClick r:id="rId8"/>
            </a:endParaRPr>
          </a:p>
          <a:p>
            <a:pPr>
              <a:buNone/>
            </a:pPr>
            <a:r>
              <a:rPr lang="fr-BE" sz="1100" u="sng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8"/>
              </a:rPr>
              <a:t>http://www.spc.ac-aix-marseille.fr/phy_chi/Menu/Activites_pedagogiques/cap_exp/index.htm</a:t>
            </a:r>
            <a:endParaRPr lang="fr-BE" sz="11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r>
              <a:rPr lang="fr-BE" sz="1100" u="sng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9"/>
              </a:rPr>
              <a:t>http://monsieur.bareilles.free.fr/animations/fichiers/2_phch_atom_rutherford.swf</a:t>
            </a:r>
            <a:r>
              <a:rPr lang="fr-BE" sz="11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fr-BE" sz="1100" u="sng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10"/>
              </a:rPr>
              <a:t>http://phet.colorado.edu/en/simulation/sugar-and-salt-solutions</a:t>
            </a:r>
            <a:endParaRPr lang="fr-BE" sz="11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r>
              <a:rPr lang="fr-BE" sz="1100" u="sng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11"/>
              </a:rPr>
              <a:t>http://physiquecollege.free.fr/physique_chimie_college_lycee/lycee/terminale_TS/daniell.htm</a:t>
            </a:r>
            <a:endParaRPr lang="fr-BE" sz="11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60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279651" y="3159599"/>
            <a:ext cx="8229600" cy="1066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BE" sz="3200" dirty="0">
                <a:solidFill>
                  <a:srgbClr val="002060"/>
                </a:solidFill>
                <a:ea typeface="+mn-ea"/>
                <a:cs typeface="+mn-cs"/>
              </a:rPr>
              <a:t>« Les usages des TICE comme outils cognitifs ne seront efficaces que dans une approche pédagogique basée sur la découverte et la construction des connaissances par les élèves »</a:t>
            </a:r>
            <a:br>
              <a:rPr lang="fr-BE" sz="3200" dirty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fr-BE" sz="3000" dirty="0">
                <a:solidFill>
                  <a:srgbClr val="002060"/>
                </a:solidFill>
                <a:ea typeface="+mn-ea"/>
                <a:cs typeface="+mn-cs"/>
              </a:rPr>
              <a:t/>
            </a:r>
            <a:br>
              <a:rPr lang="fr-BE" sz="3000" dirty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fr-FR" sz="1200" dirty="0"/>
              <a:t>BETRANCOURT M (2007)</a:t>
            </a:r>
            <a:endParaRPr lang="fr-BE" sz="1200" dirty="0">
              <a:solidFill>
                <a:srgbClr val="002060"/>
              </a:solidFill>
              <a:ea typeface="+mn-ea"/>
              <a:cs typeface="+mn-cs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279651" y="584200"/>
            <a:ext cx="8229600" cy="1066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4000" b="1" dirty="0">
                <a:solidFill>
                  <a:srgbClr val="949599"/>
                </a:solidFill>
                <a:latin typeface="+mj-lt"/>
                <a:ea typeface="+mj-ea"/>
                <a:cs typeface="+mj-cs"/>
              </a:rPr>
              <a:t>Les usages réfléchis</a:t>
            </a:r>
            <a:endParaRPr lang="fr-FR" sz="4000" b="1" dirty="0">
              <a:solidFill>
                <a:srgbClr val="949599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53300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89" y="5"/>
            <a:ext cx="2422524" cy="154214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35" y="2032005"/>
            <a:ext cx="10775476" cy="386434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961621"/>
            <a:ext cx="9465733" cy="164027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28135" y="5909790"/>
            <a:ext cx="107754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500" dirty="0" smtClean="0">
                <a:solidFill>
                  <a:prstClr val="white"/>
                </a:solidFill>
                <a:latin typeface="Avenir Next Condensed Regular"/>
                <a:ea typeface="ＭＳ Ｐゴシック" charset="0"/>
                <a:cs typeface="Avenir Next Condensed Regular"/>
              </a:rPr>
              <a:t>Le projet HETICE 2014-2020 est soutenu par le Fonds Social Européen</a:t>
            </a:r>
            <a:endParaRPr lang="fr-FR" sz="2500" dirty="0">
              <a:solidFill>
                <a:prstClr val="white"/>
              </a:solidFill>
              <a:latin typeface="Avenir Next Condensed Regular"/>
              <a:ea typeface="ＭＳ Ｐゴシック" charset="0"/>
              <a:cs typeface="Avenir Next Condense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28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à coins arrondis 16"/>
          <p:cNvSpPr/>
          <p:nvPr/>
        </p:nvSpPr>
        <p:spPr>
          <a:xfrm>
            <a:off x="1698626" y="188913"/>
            <a:ext cx="8789988" cy="60007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fr-FR" sz="3600" b="1" dirty="0">
                <a:solidFill>
                  <a:schemeClr val="bg1">
                    <a:lumMod val="50000"/>
                  </a:schemeClr>
                </a:solidFill>
              </a:rPr>
              <a:t>Scénario pédagogique</a:t>
            </a:r>
            <a:endParaRPr lang="fr-BE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avec flèche vers le bas 3"/>
          <p:cNvSpPr/>
          <p:nvPr/>
        </p:nvSpPr>
        <p:spPr>
          <a:xfrm>
            <a:off x="3632879" y="1260190"/>
            <a:ext cx="4572032" cy="500066"/>
          </a:xfrm>
          <a:prstGeom prst="downArrowCallou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Questionnement</a:t>
            </a:r>
            <a:endParaRPr lang="fr-BE" dirty="0"/>
          </a:p>
        </p:txBody>
      </p:sp>
      <p:sp>
        <p:nvSpPr>
          <p:cNvPr id="5" name="Rectangle avec flèche vers le bas 4"/>
          <p:cNvSpPr/>
          <p:nvPr/>
        </p:nvSpPr>
        <p:spPr>
          <a:xfrm>
            <a:off x="3632879" y="1760256"/>
            <a:ext cx="4572032" cy="571504"/>
          </a:xfrm>
          <a:prstGeom prst="downArrowCallou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Formulation du questionnement par les élèves</a:t>
            </a:r>
            <a:endParaRPr lang="fr-BE" sz="1600" dirty="0"/>
          </a:p>
        </p:txBody>
      </p:sp>
      <p:sp>
        <p:nvSpPr>
          <p:cNvPr id="6" name="Rectangle avec flèche vers le bas 5"/>
          <p:cNvSpPr/>
          <p:nvPr/>
        </p:nvSpPr>
        <p:spPr>
          <a:xfrm>
            <a:off x="3632879" y="2331760"/>
            <a:ext cx="4572032" cy="500066"/>
          </a:xfrm>
          <a:prstGeom prst="downArrowCallou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Hypothèses/conception de l’investigation</a:t>
            </a:r>
            <a:endParaRPr lang="fr-BE" sz="1600" dirty="0"/>
          </a:p>
        </p:txBody>
      </p:sp>
      <p:sp>
        <p:nvSpPr>
          <p:cNvPr id="7" name="Rectangle avec flèche vers le bas 6"/>
          <p:cNvSpPr/>
          <p:nvPr/>
        </p:nvSpPr>
        <p:spPr>
          <a:xfrm>
            <a:off x="3632879" y="2831826"/>
            <a:ext cx="4572032" cy="500066"/>
          </a:xfrm>
          <a:prstGeom prst="downArrowCallou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Investigation </a:t>
            </a:r>
            <a:endParaRPr lang="fr-BE" dirty="0"/>
          </a:p>
        </p:txBody>
      </p:sp>
      <p:sp>
        <p:nvSpPr>
          <p:cNvPr id="8" name="Rectangle avec flèche vers le bas 7"/>
          <p:cNvSpPr/>
          <p:nvPr/>
        </p:nvSpPr>
        <p:spPr>
          <a:xfrm>
            <a:off x="3632879" y="4332024"/>
            <a:ext cx="4572032" cy="500066"/>
          </a:xfrm>
          <a:prstGeom prst="downArrowCallou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Analyse des résultats </a:t>
            </a:r>
            <a:endParaRPr lang="fr-BE" dirty="0"/>
          </a:p>
        </p:txBody>
      </p:sp>
      <p:sp>
        <p:nvSpPr>
          <p:cNvPr id="11" name="Rectangle 10"/>
          <p:cNvSpPr/>
          <p:nvPr/>
        </p:nvSpPr>
        <p:spPr>
          <a:xfrm>
            <a:off x="3632879" y="4832090"/>
            <a:ext cx="4643471" cy="3571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Structuration des connaissances</a:t>
            </a:r>
            <a:endParaRPr lang="fr-BE" dirty="0"/>
          </a:p>
        </p:txBody>
      </p:sp>
      <p:sp>
        <p:nvSpPr>
          <p:cNvPr id="12" name="Rectangle 11"/>
          <p:cNvSpPr/>
          <p:nvPr/>
        </p:nvSpPr>
        <p:spPr>
          <a:xfrm>
            <a:off x="3918631" y="5617908"/>
            <a:ext cx="1857388" cy="3571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Communication</a:t>
            </a:r>
            <a:endParaRPr lang="fr-BE" dirty="0"/>
          </a:p>
        </p:txBody>
      </p:sp>
      <p:sp>
        <p:nvSpPr>
          <p:cNvPr id="13" name="Rectangle 12"/>
          <p:cNvSpPr/>
          <p:nvPr/>
        </p:nvSpPr>
        <p:spPr>
          <a:xfrm>
            <a:off x="5990334" y="5617908"/>
            <a:ext cx="1785951" cy="3571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Transfert</a:t>
            </a:r>
            <a:endParaRPr lang="fr-BE" dirty="0"/>
          </a:p>
        </p:txBody>
      </p:sp>
      <p:sp>
        <p:nvSpPr>
          <p:cNvPr id="14" name="Flèche vers le bas 13"/>
          <p:cNvSpPr/>
          <p:nvPr/>
        </p:nvSpPr>
        <p:spPr>
          <a:xfrm>
            <a:off x="4704449" y="5189280"/>
            <a:ext cx="285752" cy="42862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15" name="Flèche vers le bas 14"/>
          <p:cNvSpPr/>
          <p:nvPr/>
        </p:nvSpPr>
        <p:spPr>
          <a:xfrm>
            <a:off x="6704713" y="5189280"/>
            <a:ext cx="285752" cy="42862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16" name="Rectangle à coins arrondis 15"/>
          <p:cNvSpPr/>
          <p:nvPr/>
        </p:nvSpPr>
        <p:spPr>
          <a:xfrm>
            <a:off x="3204251" y="3331892"/>
            <a:ext cx="1500199" cy="64294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300" dirty="0"/>
              <a:t>Expérimentation</a:t>
            </a:r>
            <a:endParaRPr lang="fr-BE" sz="1300" dirty="0"/>
          </a:p>
        </p:txBody>
      </p:sp>
      <p:sp>
        <p:nvSpPr>
          <p:cNvPr id="19" name="Rectangle à coins arrondis 18"/>
          <p:cNvSpPr/>
          <p:nvPr/>
        </p:nvSpPr>
        <p:spPr>
          <a:xfrm>
            <a:off x="9419358" y="1188752"/>
            <a:ext cx="642943" cy="442915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fr-FR" sz="2800" b="1" dirty="0"/>
              <a:t>Usages TICE</a:t>
            </a:r>
            <a:endParaRPr lang="fr-BE" sz="2800" b="1" dirty="0"/>
          </a:p>
        </p:txBody>
      </p:sp>
      <p:pic>
        <p:nvPicPr>
          <p:cNvPr id="27650" name="Picture 2" descr="http://img1.mxstatic.com/wallpapers/1f4f593ca3099ca7fb0239c939c2345b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260475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Divna\AppData\Local\Microsoft\Windows\Temporary Internet Files\Content.IE5\PAVUX61S\MC900431629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4189413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lèche vers le bas 22"/>
          <p:cNvSpPr/>
          <p:nvPr/>
        </p:nvSpPr>
        <p:spPr>
          <a:xfrm>
            <a:off x="2204119" y="2117446"/>
            <a:ext cx="500067" cy="214314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26" name="Rectangle à coins arrondis 25"/>
          <p:cNvSpPr/>
          <p:nvPr/>
        </p:nvSpPr>
        <p:spPr>
          <a:xfrm>
            <a:off x="4775887" y="3331892"/>
            <a:ext cx="1357323" cy="64294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300" dirty="0"/>
              <a:t>Observations</a:t>
            </a:r>
            <a:endParaRPr lang="fr-BE" sz="13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6276086" y="3331892"/>
            <a:ext cx="1285884" cy="64294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/>
              <a:t>Recherche dans les documents</a:t>
            </a:r>
            <a:endParaRPr lang="fr-BE" sz="14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7704845" y="3331892"/>
            <a:ext cx="1357323" cy="64294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/>
              <a:t>Modélisation</a:t>
            </a:r>
            <a:endParaRPr lang="fr-BE" sz="1400" dirty="0"/>
          </a:p>
        </p:txBody>
      </p:sp>
      <p:sp>
        <p:nvSpPr>
          <p:cNvPr id="29" name="Double flèche horizontale 28"/>
          <p:cNvSpPr/>
          <p:nvPr/>
        </p:nvSpPr>
        <p:spPr>
          <a:xfrm>
            <a:off x="4560889" y="3546478"/>
            <a:ext cx="357187" cy="214313"/>
          </a:xfrm>
          <a:prstGeom prst="left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30" name="Double flèche horizontale 29"/>
          <p:cNvSpPr/>
          <p:nvPr/>
        </p:nvSpPr>
        <p:spPr>
          <a:xfrm>
            <a:off x="5989640" y="3546478"/>
            <a:ext cx="357187" cy="214313"/>
          </a:xfrm>
          <a:prstGeom prst="left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31" name="Double flèche horizontale 30"/>
          <p:cNvSpPr/>
          <p:nvPr/>
        </p:nvSpPr>
        <p:spPr>
          <a:xfrm>
            <a:off x="7418389" y="3546478"/>
            <a:ext cx="357187" cy="214313"/>
          </a:xfrm>
          <a:prstGeom prst="left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32" name="Flèche courbée vers la gauche 31"/>
          <p:cNvSpPr/>
          <p:nvPr/>
        </p:nvSpPr>
        <p:spPr>
          <a:xfrm flipH="1" flipV="1">
            <a:off x="2846390" y="2760666"/>
            <a:ext cx="714375" cy="1785937"/>
          </a:xfrm>
          <a:prstGeom prst="curved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5918895" y="3831958"/>
            <a:ext cx="500067" cy="571504"/>
            <a:chOff x="4286248" y="4286256"/>
            <a:chExt cx="500066" cy="57150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3" name="Flèche en arc 32"/>
            <p:cNvSpPr/>
            <p:nvPr/>
          </p:nvSpPr>
          <p:spPr>
            <a:xfrm>
              <a:off x="4286248" y="4286256"/>
              <a:ext cx="500066" cy="571504"/>
            </a:xfrm>
            <a:prstGeom prst="circular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>
                <a:solidFill>
                  <a:schemeClr val="tx1"/>
                </a:solidFill>
              </a:endParaRPr>
            </a:p>
          </p:txBody>
        </p:sp>
        <p:sp>
          <p:nvSpPr>
            <p:cNvPr id="34" name="Flèche en arc 33"/>
            <p:cNvSpPr/>
            <p:nvPr/>
          </p:nvSpPr>
          <p:spPr>
            <a:xfrm flipH="1" flipV="1">
              <a:off x="4286248" y="4357694"/>
              <a:ext cx="500066" cy="500066"/>
            </a:xfrm>
            <a:prstGeom prst="circular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>
                <a:solidFill>
                  <a:schemeClr val="tx1"/>
                </a:solidFill>
              </a:endParaRPr>
            </a:p>
          </p:txBody>
        </p:sp>
      </p:grpSp>
      <p:sp>
        <p:nvSpPr>
          <p:cNvPr id="36" name="ZoneTexte 35"/>
          <p:cNvSpPr txBox="1"/>
          <p:nvPr/>
        </p:nvSpPr>
        <p:spPr>
          <a:xfrm>
            <a:off x="1698626" y="6403977"/>
            <a:ext cx="9328151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BE" sz="1100" dirty="0"/>
              <a:t>DARO S., STOUVENAKERS N., GRAFTIAU M-C., </a:t>
            </a:r>
            <a:r>
              <a:rPr lang="fr-BE" sz="1100" u="sng" dirty="0"/>
              <a:t>Faire des sciences entre 10 et 14 ans, c’est mener une démarche d’investigation (2009)</a:t>
            </a:r>
          </a:p>
          <a:p>
            <a:pPr>
              <a:defRPr/>
            </a:pPr>
            <a:r>
              <a:rPr lang="fr-BE" sz="1100" cap="small" dirty="0"/>
              <a:t>Ministère de l’Education Nationale </a:t>
            </a:r>
            <a:r>
              <a:rPr lang="fr-BE" sz="1100" u="sng" dirty="0"/>
              <a:t>« du questionnement à la connaissance en passant par l’expérience » </a:t>
            </a:r>
            <a:r>
              <a:rPr lang="fr-BE" sz="1100" dirty="0"/>
              <a:t>(2009). </a:t>
            </a:r>
            <a:endParaRPr lang="fr-BE" sz="1100" u="sng" dirty="0"/>
          </a:p>
          <a:p>
            <a:pPr>
              <a:defRPr/>
            </a:pPr>
            <a:endParaRPr lang="fr-BE" sz="1100" dirty="0"/>
          </a:p>
        </p:txBody>
      </p:sp>
    </p:spTree>
    <p:extLst>
      <p:ext uri="{BB962C8B-B14F-4D97-AF65-F5344CB8AC3E}">
        <p14:creationId xmlns:p14="http://schemas.microsoft.com/office/powerpoint/2010/main" val="3305299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167452" y="606072"/>
            <a:ext cx="8229600" cy="1066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/>
            </a:pPr>
            <a:r>
              <a:rPr lang="fr-BE" sz="4000" b="1" dirty="0" smtClean="0">
                <a:solidFill>
                  <a:srgbClr val="949599"/>
                </a:solidFill>
                <a:latin typeface="+mj-lt"/>
                <a:ea typeface="+mj-ea"/>
                <a:cs typeface="+mj-cs"/>
              </a:rPr>
              <a:t>Canevas</a:t>
            </a:r>
            <a:endParaRPr lang="fr-FR" sz="4000" b="1" dirty="0">
              <a:solidFill>
                <a:srgbClr val="94959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27167" y="1357472"/>
            <a:ext cx="792961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dirty="0" smtClean="0">
                <a:solidFill>
                  <a:schemeClr val="bg1">
                    <a:lumMod val="65000"/>
                  </a:schemeClr>
                </a:solidFill>
                <a:latin typeface="+mj-lt"/>
                <a:ea typeface="+mj-ea"/>
                <a:cs typeface="+mj-cs"/>
                <a:sym typeface="Wingdings"/>
              </a:rPr>
              <a:t> </a:t>
            </a:r>
            <a:endParaRPr lang="fr-BE" sz="3600" b="1" dirty="0">
              <a:solidFill>
                <a:schemeClr val="bg1">
                  <a:lumMod val="65000"/>
                </a:schemeClr>
              </a:solidFill>
              <a:latin typeface="+mj-lt"/>
              <a:ea typeface="+mj-ea"/>
              <a:cs typeface="+mj-cs"/>
              <a:sym typeface="Wingdings"/>
            </a:endParaRPr>
          </a:p>
          <a:p>
            <a:endParaRPr lang="fr-BE" sz="1200" b="1" dirty="0">
              <a:solidFill>
                <a:schemeClr val="tx2"/>
              </a:solidFill>
              <a:latin typeface="+mj-lt"/>
              <a:ea typeface="+mj-ea"/>
              <a:cs typeface="+mj-cs"/>
              <a:sym typeface="Wingdings"/>
            </a:endParaRPr>
          </a:p>
          <a:p>
            <a:pPr>
              <a:buFontTx/>
              <a:buChar char="-"/>
            </a:pPr>
            <a:r>
              <a:rPr lang="fr-FR" sz="3200" b="1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/>
              </a:rPr>
              <a:t> </a:t>
            </a:r>
            <a:r>
              <a:rPr lang="fr-FR" sz="320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/>
              </a:rPr>
              <a:t>U</a:t>
            </a:r>
            <a:r>
              <a:rPr lang="fr-FR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/>
              </a:rPr>
              <a:t>tiliser </a:t>
            </a:r>
            <a:r>
              <a:rPr lang="fr-FR" sz="320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/>
              </a:rPr>
              <a:t>une </a:t>
            </a:r>
            <a:r>
              <a:rPr lang="fr-FR" sz="3200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Wingdings"/>
              </a:rPr>
              <a:t>feuille de route </a:t>
            </a:r>
            <a:r>
              <a:rPr lang="fr-FR" sz="320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/>
              </a:rPr>
              <a:t>pour structurer le travail (garder des traces)</a:t>
            </a:r>
          </a:p>
          <a:p>
            <a:endParaRPr lang="fr-FR" dirty="0">
              <a:solidFill>
                <a:schemeClr val="tx2"/>
              </a:solidFill>
              <a:latin typeface="+mj-lt"/>
              <a:ea typeface="+mj-ea"/>
              <a:cs typeface="+mj-cs"/>
              <a:sym typeface="Wingdings"/>
            </a:endParaRPr>
          </a:p>
          <a:p>
            <a:pPr>
              <a:buFontTx/>
              <a:buChar char="-"/>
            </a:pPr>
            <a:r>
              <a:rPr lang="fr-BE" sz="320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/>
              </a:rPr>
              <a:t> </a:t>
            </a:r>
            <a:r>
              <a:rPr lang="fr-BE" sz="3200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Wingdings"/>
              </a:rPr>
              <a:t>U</a:t>
            </a:r>
            <a:r>
              <a:rPr lang="fr-BE" sz="3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  <a:sym typeface="Wingdings"/>
              </a:rPr>
              <a:t>niformiser</a:t>
            </a:r>
            <a:r>
              <a:rPr lang="fr-BE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/>
              </a:rPr>
              <a:t> </a:t>
            </a:r>
            <a:r>
              <a:rPr lang="fr-BE" sz="320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/>
              </a:rPr>
              <a:t>la présentation des scénarios  pour une meilleure communication</a:t>
            </a:r>
          </a:p>
          <a:p>
            <a:endParaRPr lang="fr-BE" dirty="0">
              <a:solidFill>
                <a:schemeClr val="tx2"/>
              </a:solidFill>
              <a:latin typeface="+mj-lt"/>
              <a:ea typeface="+mj-ea"/>
              <a:cs typeface="+mj-cs"/>
              <a:sym typeface="Wingdings"/>
            </a:endParaRPr>
          </a:p>
          <a:p>
            <a:pPr>
              <a:buFontTx/>
              <a:buChar char="-"/>
            </a:pPr>
            <a:r>
              <a:rPr lang="fr-FR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/>
              </a:rPr>
              <a:t> Faciliter </a:t>
            </a:r>
            <a:r>
              <a:rPr lang="fr-FR" sz="3200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Wingdings"/>
              </a:rPr>
              <a:t>l’évaluation</a:t>
            </a:r>
            <a:r>
              <a:rPr lang="fr-FR" sz="320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/>
              </a:rPr>
              <a:t> </a:t>
            </a:r>
            <a:r>
              <a:rPr lang="fr-FR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/>
              </a:rPr>
              <a:t>des scénarios sur </a:t>
            </a:r>
            <a:r>
              <a:rPr lang="fr-FR" sz="320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/>
              </a:rPr>
              <a:t>le terrain/à l’EN </a:t>
            </a:r>
            <a:r>
              <a:rPr lang="fr-FR" sz="2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/>
              </a:rPr>
              <a:t>(</a:t>
            </a:r>
            <a:r>
              <a:rPr lang="fr-FR" sz="2000" b="1" dirty="0" err="1">
                <a:solidFill>
                  <a:schemeClr val="tx2"/>
                </a:solidFill>
                <a:latin typeface="+mj-lt"/>
                <a:ea typeface="+mj-ea"/>
                <a:cs typeface="+mj-cs"/>
                <a:sym typeface="Wingdings"/>
              </a:rPr>
              <a:t>cfr</a:t>
            </a:r>
            <a:r>
              <a:rPr lang="fr-FR" sz="2000" b="1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/>
              </a:rPr>
              <a:t>. questionnaire sur e-</a:t>
            </a:r>
            <a:r>
              <a:rPr lang="fr-FR" sz="2000" b="1" dirty="0" err="1">
                <a:solidFill>
                  <a:schemeClr val="tx2"/>
                </a:solidFill>
                <a:latin typeface="+mj-lt"/>
                <a:ea typeface="+mj-ea"/>
                <a:cs typeface="+mj-cs"/>
                <a:sym typeface="Wingdings"/>
              </a:rPr>
              <a:t>learning</a:t>
            </a:r>
            <a:r>
              <a:rPr lang="fr-FR" sz="2000" b="1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/>
              </a:rPr>
              <a:t>)</a:t>
            </a:r>
            <a:endParaRPr lang="fr-BE" sz="2000" b="1" dirty="0">
              <a:solidFill>
                <a:schemeClr val="tx2"/>
              </a:solidFill>
              <a:latin typeface="+mj-lt"/>
              <a:ea typeface="+mj-ea"/>
              <a:cs typeface="+mj-cs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0890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52597" y="642918"/>
            <a:ext cx="9646737" cy="1066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4000" kern="1200" dirty="0">
                <a:sym typeface="Wingdings"/>
              </a:rPr>
              <a:t>Canevas </a:t>
            </a:r>
            <a:r>
              <a:rPr lang="fr-FR" sz="4000" kern="1200" dirty="0" smtClean="0">
                <a:sym typeface="Wingdings"/>
              </a:rPr>
              <a:t>« démarche d’investigation »</a:t>
            </a:r>
            <a:endParaRPr lang="fr-BE" sz="4000" kern="1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596" y="1583407"/>
            <a:ext cx="8228635" cy="512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848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8281" y="785795"/>
            <a:ext cx="9408752" cy="587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411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8282" y="658914"/>
            <a:ext cx="9766783" cy="5844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993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874222" y="1093388"/>
            <a:ext cx="8893863" cy="5214937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None/>
              <a:defRPr/>
            </a:pPr>
            <a:endParaRPr lang="fr-BE" sz="12300" dirty="0">
              <a:latin typeface="+mj-lt"/>
              <a:ea typeface="+mj-ea"/>
              <a:cs typeface="+mj-cs"/>
              <a:sym typeface="Wingdings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fr-BE" dirty="0" smtClean="0">
              <a:solidFill>
                <a:srgbClr val="00B050"/>
              </a:solidFill>
            </a:endParaRPr>
          </a:p>
          <a:p>
            <a:pPr>
              <a:defRPr/>
            </a:pPr>
            <a:r>
              <a:rPr lang="fr-BE" sz="11200" b="1" dirty="0">
                <a:solidFill>
                  <a:srgbClr val="002060"/>
                </a:solidFill>
                <a:latin typeface="+mj-lt"/>
              </a:rPr>
              <a:t>Formation TICE </a:t>
            </a:r>
            <a:r>
              <a:rPr lang="fr-BE" sz="9600" dirty="0">
                <a:latin typeface="+mj-lt"/>
              </a:rPr>
              <a:t>: </a:t>
            </a:r>
            <a:r>
              <a:rPr lang="fr-BE" sz="9600" dirty="0" smtClean="0">
                <a:latin typeface="+mj-lt"/>
              </a:rPr>
              <a:t>pour </a:t>
            </a:r>
            <a:r>
              <a:rPr lang="fr-BE" sz="9600" dirty="0">
                <a:latin typeface="+mj-lt"/>
              </a:rPr>
              <a:t>les professeurs </a:t>
            </a:r>
            <a:r>
              <a:rPr lang="fr-BE" sz="9600" dirty="0" smtClean="0">
                <a:latin typeface="+mj-lt"/>
              </a:rPr>
              <a:t>et </a:t>
            </a:r>
            <a:r>
              <a:rPr lang="fr-BE" sz="9600" dirty="0">
                <a:latin typeface="+mj-lt"/>
              </a:rPr>
              <a:t>les </a:t>
            </a:r>
            <a:r>
              <a:rPr lang="fr-BE" sz="9600" dirty="0" smtClean="0">
                <a:latin typeface="+mj-lt"/>
              </a:rPr>
              <a:t>étudiants</a:t>
            </a:r>
            <a:endParaRPr lang="fr-FR" sz="4000" dirty="0">
              <a:latin typeface="+mj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fr-BE" sz="4000" dirty="0">
              <a:latin typeface="+mj-lt"/>
            </a:endParaRPr>
          </a:p>
          <a:p>
            <a:pPr>
              <a:defRPr/>
            </a:pPr>
            <a:r>
              <a:rPr lang="fr-BE" sz="11200" b="1" dirty="0">
                <a:solidFill>
                  <a:srgbClr val="002060"/>
                </a:solidFill>
                <a:latin typeface="+mj-lt"/>
              </a:rPr>
              <a:t>L’assistance technique </a:t>
            </a:r>
            <a:r>
              <a:rPr lang="fr-BE" sz="9600" dirty="0">
                <a:latin typeface="+mj-lt"/>
              </a:rPr>
              <a:t>(</a:t>
            </a:r>
            <a:r>
              <a:rPr lang="fr-BE" sz="9600" dirty="0" err="1">
                <a:latin typeface="+mj-lt"/>
              </a:rPr>
              <a:t>Inforef</a:t>
            </a:r>
            <a:r>
              <a:rPr lang="fr-BE" sz="9600" dirty="0">
                <a:latin typeface="+mj-lt"/>
              </a:rPr>
              <a:t>)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fr-FR" sz="4000" dirty="0">
              <a:latin typeface="+mj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fr-BE" sz="4000" dirty="0">
              <a:latin typeface="+mj-lt"/>
            </a:endParaRPr>
          </a:p>
          <a:p>
            <a:pPr>
              <a:defRPr/>
            </a:pPr>
            <a:r>
              <a:rPr lang="fr-BE" sz="11200" b="1" dirty="0">
                <a:solidFill>
                  <a:srgbClr val="002060"/>
                </a:solidFill>
                <a:latin typeface="+mj-lt"/>
              </a:rPr>
              <a:t>Un document de travail  </a:t>
            </a:r>
            <a:r>
              <a:rPr lang="fr-BE" sz="9600" dirty="0">
                <a:latin typeface="+mj-lt"/>
              </a:rPr>
              <a:t>« ressources TICE » </a:t>
            </a:r>
            <a:r>
              <a:rPr lang="fr-BE" sz="9600" dirty="0" smtClean="0">
                <a:latin typeface="+mj-lt"/>
              </a:rPr>
              <a:t>classées </a:t>
            </a:r>
            <a:r>
              <a:rPr lang="fr-BE" sz="9600" dirty="0">
                <a:latin typeface="+mj-lt"/>
              </a:rPr>
              <a:t>par année d’étude et par thème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fr-FR" sz="3200" dirty="0">
              <a:latin typeface="+mj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fr-BE" sz="3200" dirty="0">
              <a:latin typeface="+mj-lt"/>
            </a:endParaRPr>
          </a:p>
          <a:p>
            <a:pPr>
              <a:defRPr/>
            </a:pPr>
            <a:r>
              <a:rPr lang="fr-FR" sz="11200" b="1" dirty="0">
                <a:solidFill>
                  <a:srgbClr val="002060"/>
                </a:solidFill>
                <a:latin typeface="+mj-lt"/>
              </a:rPr>
              <a:t>Locaux</a:t>
            </a:r>
            <a:r>
              <a:rPr lang="fr-FR" sz="9600" b="1" dirty="0">
                <a:solidFill>
                  <a:srgbClr val="3EC6C6"/>
                </a:solidFill>
                <a:latin typeface="+mj-lt"/>
              </a:rPr>
              <a:t> </a:t>
            </a:r>
            <a:r>
              <a:rPr lang="fr-FR" sz="9600" dirty="0">
                <a:latin typeface="+mj-lt"/>
              </a:rPr>
              <a:t>à </a:t>
            </a:r>
            <a:r>
              <a:rPr lang="fr-FR" sz="9600" dirty="0" err="1">
                <a:latin typeface="+mj-lt"/>
              </a:rPr>
              <a:t>HELMo</a:t>
            </a:r>
            <a:r>
              <a:rPr lang="fr-FR" sz="9600" dirty="0">
                <a:latin typeface="+mj-lt"/>
              </a:rPr>
              <a:t> Ste Croix avec TBI et laboratoires de chimie, de physique et de </a:t>
            </a:r>
            <a:r>
              <a:rPr lang="fr-FR" sz="9600" dirty="0" smtClean="0">
                <a:latin typeface="+mj-lt"/>
              </a:rPr>
              <a:t>biologie</a:t>
            </a:r>
            <a:endParaRPr lang="fr-FR" sz="9600" dirty="0">
              <a:latin typeface="+mj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fr-FR" sz="3200" dirty="0">
              <a:latin typeface="+mj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fr-FR" sz="3200" dirty="0">
              <a:latin typeface="+mj-lt"/>
            </a:endParaRPr>
          </a:p>
          <a:p>
            <a:pPr>
              <a:defRPr/>
            </a:pPr>
            <a:r>
              <a:rPr lang="fr-FR" sz="11200" b="1" dirty="0">
                <a:solidFill>
                  <a:srgbClr val="002060"/>
                </a:solidFill>
                <a:latin typeface="+mj-lt"/>
              </a:rPr>
              <a:t>Communication</a:t>
            </a:r>
            <a:r>
              <a:rPr lang="fr-FR" sz="9600" dirty="0">
                <a:latin typeface="+mj-lt"/>
              </a:rPr>
              <a:t> : </a:t>
            </a:r>
            <a:r>
              <a:rPr lang="fr-BE" sz="9600" dirty="0">
                <a:latin typeface="+mj-lt"/>
              </a:rPr>
              <a:t>Plateforme e-learning d’</a:t>
            </a:r>
            <a:r>
              <a:rPr lang="fr-BE" sz="9600" dirty="0" err="1">
                <a:latin typeface="+mj-lt"/>
              </a:rPr>
              <a:t>HELMo</a:t>
            </a:r>
            <a:r>
              <a:rPr lang="fr-BE" sz="9600" dirty="0">
                <a:latin typeface="+mj-lt"/>
              </a:rPr>
              <a:t> </a:t>
            </a:r>
            <a:r>
              <a:rPr lang="fr-BE" sz="9600" dirty="0" smtClean="0">
                <a:latin typeface="+mj-lt"/>
              </a:rPr>
              <a:t>					</a:t>
            </a:r>
            <a:r>
              <a:rPr lang="fr-FR" sz="5500" u="sng" dirty="0" smtClean="0">
                <a:hlinkClick r:id="rId3"/>
              </a:rPr>
              <a:t>https</a:t>
            </a:r>
            <a:r>
              <a:rPr lang="fr-FR" sz="5500" u="sng" dirty="0">
                <a:hlinkClick r:id="rId3"/>
              </a:rPr>
              <a:t>://elearning.helmo.be/course/view.php?id=1400</a:t>
            </a:r>
            <a:endParaRPr lang="fr-BE" sz="7200" dirty="0"/>
          </a:p>
          <a:p>
            <a:pPr marL="0" indent="0">
              <a:buNone/>
              <a:defRPr/>
            </a:pPr>
            <a:endParaRPr lang="fr-BE" sz="7200" dirty="0"/>
          </a:p>
          <a:p>
            <a:pPr>
              <a:defRPr/>
            </a:pPr>
            <a:endParaRPr lang="fr-BE" sz="7200" dirty="0"/>
          </a:p>
        </p:txBody>
      </p:sp>
      <p:sp>
        <p:nvSpPr>
          <p:cNvPr id="82947" name="Titre 1"/>
          <p:cNvSpPr>
            <a:spLocks noGrp="1"/>
          </p:cNvSpPr>
          <p:nvPr>
            <p:ph type="title"/>
          </p:nvPr>
        </p:nvSpPr>
        <p:spPr>
          <a:xfrm>
            <a:off x="2102823" y="538163"/>
            <a:ext cx="8229600" cy="1066800"/>
          </a:xfrm>
        </p:spPr>
        <p:txBody>
          <a:bodyPr/>
          <a:lstStyle/>
          <a:p>
            <a:r>
              <a:rPr lang="fr-FR" altLang="fr-FR" sz="4000" dirty="0" smtClean="0"/>
              <a:t>Ressources</a:t>
            </a:r>
            <a:endParaRPr lang="fr-BE" altLang="fr-FR" sz="4000" dirty="0" smtClean="0"/>
          </a:p>
        </p:txBody>
      </p:sp>
    </p:spTree>
    <p:extLst>
      <p:ext uri="{BB962C8B-B14F-4D97-AF65-F5344CB8AC3E}">
        <p14:creationId xmlns:p14="http://schemas.microsoft.com/office/powerpoint/2010/main" val="1744976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131" y="770451"/>
            <a:ext cx="8630736" cy="550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4855469" y="956718"/>
            <a:ext cx="3057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Thèmes/groupes</a:t>
            </a:r>
            <a:endParaRPr lang="fr-BE" sz="2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10027189" y="458893"/>
            <a:ext cx="1992825" cy="792480"/>
            <a:chOff x="6016048" y="4346787"/>
            <a:chExt cx="1992825" cy="792480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6016048" y="4346787"/>
              <a:ext cx="1992825" cy="79248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ZoneTexte 5"/>
            <p:cNvSpPr txBox="1"/>
            <p:nvPr/>
          </p:nvSpPr>
          <p:spPr>
            <a:xfrm>
              <a:off x="6039259" y="4369998"/>
              <a:ext cx="1946403" cy="7460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400" b="1" kern="1200" dirty="0" err="1" smtClean="0"/>
                <a:t>co</a:t>
              </a:r>
              <a:r>
                <a:rPr lang="fr-FR" sz="2400" b="1" kern="1200" dirty="0" smtClean="0"/>
                <a:t>-construction</a:t>
              </a:r>
              <a:endParaRPr lang="fr-BE" sz="24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80444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Image 3" descr="C:\Users\Divna\AppData\Local\Microsoft\Windows\INetCache\Content.Word\P_20150128_101759_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97" b="34628"/>
          <a:stretch>
            <a:fillRect/>
          </a:stretch>
        </p:blipFill>
        <p:spPr bwMode="auto">
          <a:xfrm>
            <a:off x="5664200" y="333378"/>
            <a:ext cx="4237039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Image 1" descr="C:\Users\Divna\AppData\Local\Microsoft\Windows\INetCache\Content.Outlook\ZPC50DKV\P_20150128_111029_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9" t="12656" r="35175"/>
          <a:stretch>
            <a:fillRect/>
          </a:stretch>
        </p:blipFill>
        <p:spPr bwMode="auto">
          <a:xfrm>
            <a:off x="2495552" y="2420941"/>
            <a:ext cx="287972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842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age 2" descr="C:\Users\Divna\AppData\Local\Microsoft\Windows\INetCache\Content.Outlook\ZPC50DKV\P_20150211_104512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5" r="12845"/>
          <a:stretch>
            <a:fillRect/>
          </a:stretch>
        </p:blipFill>
        <p:spPr bwMode="auto">
          <a:xfrm>
            <a:off x="1543052" y="2997203"/>
            <a:ext cx="501967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Imag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" t="4111" r="23157" b="5614"/>
          <a:stretch>
            <a:fillRect/>
          </a:stretch>
        </p:blipFill>
        <p:spPr bwMode="auto">
          <a:xfrm>
            <a:off x="6354763" y="3573463"/>
            <a:ext cx="428466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Image 4" descr="C:\Users\Divna\AppData\Local\Microsoft\Windows\INetCache\Content.Word\P_20150128_104430_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r="10101" b="27074"/>
          <a:stretch>
            <a:fillRect/>
          </a:stretch>
        </p:blipFill>
        <p:spPr bwMode="auto">
          <a:xfrm>
            <a:off x="4052888" y="260350"/>
            <a:ext cx="54102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560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4000" dirty="0"/>
              <a:t>Objectifs des présentations</a:t>
            </a:r>
          </a:p>
        </p:txBody>
      </p:sp>
      <p:sp>
        <p:nvSpPr>
          <p:cNvPr id="4" name="Sous-titre 4"/>
          <p:cNvSpPr>
            <a:spLocks noGrp="1"/>
          </p:cNvSpPr>
          <p:nvPr>
            <p:ph idx="1"/>
          </p:nvPr>
        </p:nvSpPr>
        <p:spPr>
          <a:xfrm>
            <a:off x="2032000" y="2085022"/>
            <a:ext cx="8822267" cy="3737248"/>
          </a:xfrm>
        </p:spPr>
        <p:txBody>
          <a:bodyPr/>
          <a:lstStyle/>
          <a:p>
            <a:pPr marL="0" indent="0">
              <a:buNone/>
            </a:pPr>
            <a:r>
              <a:rPr lang="fr-BE" dirty="0" smtClean="0"/>
              <a:t>Susciter un regard réflexif de manière à évaluer la pertinence de 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BE" dirty="0" smtClean="0"/>
              <a:t> la démarche proposée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BE" dirty="0" smtClean="0"/>
              <a:t> l’enchaînement et de l’articulation des activités…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BE" dirty="0" smtClean="0"/>
              <a:t> l’usage des outils TICE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9671589" y="557847"/>
            <a:ext cx="1992825" cy="792480"/>
            <a:chOff x="8773165" y="2497664"/>
            <a:chExt cx="1992825" cy="792480"/>
          </a:xfrm>
        </p:grpSpPr>
        <p:sp>
          <p:nvSpPr>
            <p:cNvPr id="6" name="Rectangle à coins arrondis 5"/>
            <p:cNvSpPr/>
            <p:nvPr/>
          </p:nvSpPr>
          <p:spPr>
            <a:xfrm>
              <a:off x="8773165" y="2497664"/>
              <a:ext cx="1992825" cy="79248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ZoneTexte 6"/>
            <p:cNvSpPr txBox="1"/>
            <p:nvPr/>
          </p:nvSpPr>
          <p:spPr>
            <a:xfrm>
              <a:off x="8796376" y="2520875"/>
              <a:ext cx="1946403" cy="7460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400" b="1" kern="1200" dirty="0" smtClean="0"/>
                <a:t>Débriefing</a:t>
              </a:r>
              <a:endParaRPr lang="fr-BE" sz="24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98198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48075" y="1052513"/>
            <a:ext cx="6477000" cy="1752600"/>
          </a:xfrm>
        </p:spPr>
        <p:txBody>
          <a:bodyPr/>
          <a:lstStyle/>
          <a:p>
            <a:r>
              <a:rPr lang="fr-FR" altLang="fr-FR" sz="4800" dirty="0" err="1" smtClean="0">
                <a:latin typeface="Comic Sans MS" panose="030F0702030302020204" pitchFamily="66" charset="0"/>
              </a:rPr>
              <a:t>TICESciences</a:t>
            </a:r>
            <a:r>
              <a:rPr lang="fr-FR" altLang="fr-FR" sz="4800" dirty="0" smtClean="0"/>
              <a:t> </a:t>
            </a:r>
            <a:endParaRPr lang="fr-FR" altLang="fr-FR" sz="48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49615" y="5445125"/>
            <a:ext cx="7273925" cy="1981200"/>
          </a:xfrm>
        </p:spPr>
        <p:txBody>
          <a:bodyPr/>
          <a:lstStyle/>
          <a:p>
            <a:pPr algn="ctr">
              <a:defRPr/>
            </a:pP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</a:rPr>
              <a:t>Partage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d'expériences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HETICE 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fr-FR" altLang="fr-FR" sz="2000" b="1" dirty="0" err="1" smtClean="0">
                <a:solidFill>
                  <a:schemeClr val="bg1">
                    <a:lumMod val="50000"/>
                  </a:schemeClr>
                </a:solidFill>
              </a:rPr>
              <a:t>Brajkovic</a:t>
            </a:r>
            <a:r>
              <a:rPr lang="fr-FR" altLang="fr-FR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altLang="fr-FR" sz="2000" b="1" dirty="0">
                <a:solidFill>
                  <a:schemeClr val="bg1">
                    <a:lumMod val="50000"/>
                  </a:schemeClr>
                </a:solidFill>
              </a:rPr>
              <a:t>Divna – </a:t>
            </a:r>
            <a:r>
              <a:rPr lang="fr-FR" altLang="fr-FR" sz="2000" b="1" dirty="0" smtClean="0">
                <a:solidFill>
                  <a:schemeClr val="bg1">
                    <a:lumMod val="50000"/>
                  </a:schemeClr>
                </a:solidFill>
              </a:rPr>
              <a:t>16 décembre 2015</a:t>
            </a:r>
            <a:endParaRPr lang="fr-FR" altLang="fr-FR" sz="20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 eaLnBrk="1" hangingPunct="1">
              <a:defRPr/>
            </a:pPr>
            <a:endParaRPr lang="fr-FR" altLang="fr-FR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24" name="Image 9" descr="HELMO_RVB3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70" y="4763077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48077" y="2636840"/>
            <a:ext cx="6913563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fr-BE" sz="1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fr-BE" sz="1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fr-BE" sz="1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fr-BE" sz="1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fr-BE" sz="1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fr-BE" sz="1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fr-BE" sz="1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fr-BE" sz="1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fr-BE" sz="1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  <a:p>
            <a:pPr lvl="0"/>
            <a:r>
              <a:rPr lang="en-US" sz="3200" b="1" dirty="0">
                <a:solidFill>
                  <a:srgbClr val="D5334A"/>
                </a:solidFill>
                <a:latin typeface="+mj-lt"/>
                <a:ea typeface="+mj-ea"/>
                <a:cs typeface="+mj-cs"/>
              </a:rPr>
              <a:t>Un </a:t>
            </a:r>
            <a:r>
              <a:rPr lang="en-US" sz="3200" b="1" dirty="0" err="1">
                <a:solidFill>
                  <a:srgbClr val="D5334A"/>
                </a:solidFill>
                <a:latin typeface="+mj-lt"/>
                <a:ea typeface="+mj-ea"/>
                <a:cs typeface="+mj-cs"/>
              </a:rPr>
              <a:t>projet</a:t>
            </a:r>
            <a:r>
              <a:rPr lang="en-US" sz="3200" b="1" dirty="0">
                <a:solidFill>
                  <a:srgbClr val="D5334A"/>
                </a:solidFill>
                <a:latin typeface="+mj-lt"/>
                <a:ea typeface="+mj-ea"/>
                <a:cs typeface="+mj-cs"/>
              </a:rPr>
              <a:t> de co-construction de </a:t>
            </a:r>
            <a:r>
              <a:rPr lang="en-US" sz="3200" b="1" dirty="0" err="1">
                <a:solidFill>
                  <a:srgbClr val="D5334A"/>
                </a:solidFill>
                <a:latin typeface="+mj-lt"/>
                <a:ea typeface="+mj-ea"/>
                <a:cs typeface="+mj-cs"/>
              </a:rPr>
              <a:t>scénarios</a:t>
            </a:r>
            <a:r>
              <a:rPr lang="en-US" sz="3200" b="1" dirty="0">
                <a:solidFill>
                  <a:srgbClr val="D5334A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D5334A"/>
                </a:solidFill>
                <a:latin typeface="+mj-lt"/>
                <a:ea typeface="+mj-ea"/>
                <a:cs typeface="+mj-cs"/>
              </a:rPr>
              <a:t>pédagogiques</a:t>
            </a:r>
            <a:r>
              <a:rPr lang="en-US" sz="3200" b="1" dirty="0">
                <a:solidFill>
                  <a:srgbClr val="D5334A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D5334A"/>
                </a:solidFill>
                <a:latin typeface="+mj-lt"/>
                <a:ea typeface="+mj-ea"/>
                <a:cs typeface="+mj-cs"/>
              </a:rPr>
              <a:t>intégrant</a:t>
            </a:r>
            <a:r>
              <a:rPr lang="en-US" sz="3200" b="1" dirty="0">
                <a:solidFill>
                  <a:srgbClr val="D5334A"/>
                </a:solidFill>
                <a:latin typeface="+mj-lt"/>
                <a:ea typeface="+mj-ea"/>
                <a:cs typeface="+mj-cs"/>
              </a:rPr>
              <a:t> les TICE </a:t>
            </a:r>
            <a:r>
              <a:rPr lang="en-US" sz="3200" b="1" dirty="0" err="1">
                <a:solidFill>
                  <a:srgbClr val="D5334A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3200" b="1" dirty="0">
                <a:solidFill>
                  <a:srgbClr val="D5334A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smtClean="0">
                <a:solidFill>
                  <a:srgbClr val="D5334A"/>
                </a:solidFill>
                <a:latin typeface="+mj-lt"/>
                <a:ea typeface="+mj-ea"/>
                <a:cs typeface="+mj-cs"/>
              </a:rPr>
              <a:t>BAC 2 </a:t>
            </a:r>
            <a:r>
              <a:rPr lang="en-US" sz="3200" b="1" dirty="0">
                <a:solidFill>
                  <a:srgbClr val="D5334A"/>
                </a:solidFill>
                <a:latin typeface="+mj-lt"/>
                <a:ea typeface="+mj-ea"/>
                <a:cs typeface="+mj-cs"/>
              </a:rPr>
              <a:t>Sciences </a:t>
            </a:r>
          </a:p>
        </p:txBody>
      </p:sp>
    </p:spTree>
    <p:extLst>
      <p:ext uri="{BB962C8B-B14F-4D97-AF65-F5344CB8AC3E}">
        <p14:creationId xmlns:p14="http://schemas.microsoft.com/office/powerpoint/2010/main" val="1898228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4000" dirty="0"/>
              <a:t>Exemple de séquence</a:t>
            </a:r>
            <a:endParaRPr lang="en-US" sz="40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2032000" y="1753586"/>
            <a:ext cx="9347200" cy="4114800"/>
          </a:xfrm>
        </p:spPr>
        <p:txBody>
          <a:bodyPr/>
          <a:lstStyle/>
          <a:p>
            <a:r>
              <a:rPr lang="fr-BE" b="1" dirty="0" smtClean="0"/>
              <a:t>Sur la plate-forme e-learning</a:t>
            </a:r>
            <a:endParaRPr lang="en-US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5556" t="4997" r="2871" b="3878"/>
          <a:stretch/>
        </p:blipFill>
        <p:spPr>
          <a:xfrm>
            <a:off x="3877783" y="2438399"/>
            <a:ext cx="7431031" cy="3945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529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re 1"/>
          <p:cNvSpPr>
            <a:spLocks noGrp="1"/>
          </p:cNvSpPr>
          <p:nvPr>
            <p:ph type="title"/>
          </p:nvPr>
        </p:nvSpPr>
        <p:spPr>
          <a:xfrm>
            <a:off x="2244961" y="549275"/>
            <a:ext cx="8229600" cy="1066800"/>
          </a:xfrm>
        </p:spPr>
        <p:txBody>
          <a:bodyPr/>
          <a:lstStyle/>
          <a:p>
            <a:r>
              <a:rPr lang="fr-FR" altLang="fr-FR" sz="4000" dirty="0"/>
              <a:t>Evaluation des étudiants</a:t>
            </a:r>
            <a:endParaRPr lang="fr-BE" alt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fr-FR" b="1" dirty="0">
                <a:solidFill>
                  <a:srgbClr val="002060"/>
                </a:solidFill>
                <a:latin typeface="+mj-lt"/>
              </a:rPr>
              <a:t>Partie écrite : </a:t>
            </a:r>
            <a:r>
              <a:rPr lang="fr-FR" dirty="0" smtClean="0">
                <a:solidFill>
                  <a:srgbClr val="002060"/>
                </a:solidFill>
                <a:latin typeface="+mj-lt"/>
              </a:rPr>
              <a:t>consiste en u</a:t>
            </a:r>
            <a:r>
              <a:rPr lang="fr-BE" dirty="0" smtClean="0">
                <a:solidFill>
                  <a:srgbClr val="002060"/>
                </a:solidFill>
                <a:latin typeface="+mj-lt"/>
              </a:rPr>
              <a:t>n prolongement de minimum 2h de la séquence développée en travail de groupe, avec une activité au moins au TBI</a:t>
            </a:r>
            <a:r>
              <a:rPr lang="fr-FR" dirty="0" smtClean="0">
                <a:solidFill>
                  <a:srgbClr val="002060"/>
                </a:solidFill>
                <a:latin typeface="+mj-lt"/>
              </a:rPr>
              <a:t>. </a:t>
            </a:r>
          </a:p>
          <a:p>
            <a:pPr marL="0" indent="0">
              <a:buNone/>
              <a:defRPr/>
            </a:pPr>
            <a:endParaRPr lang="fr-FR" dirty="0" smtClean="0">
              <a:solidFill>
                <a:srgbClr val="002060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fr-FR" b="1" dirty="0">
                <a:solidFill>
                  <a:srgbClr val="002060"/>
                </a:solidFill>
                <a:latin typeface="+mj-lt"/>
              </a:rPr>
              <a:t>Présentation orale  :</a:t>
            </a:r>
            <a:endParaRPr lang="fr-BE" b="1" dirty="0">
              <a:solidFill>
                <a:srgbClr val="002060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fr-BE" dirty="0" smtClean="0"/>
              <a:t>-  </a:t>
            </a:r>
            <a:r>
              <a:rPr lang="fr-BE" dirty="0" smtClean="0">
                <a:solidFill>
                  <a:srgbClr val="002060"/>
                </a:solidFill>
                <a:latin typeface="+mj-lt"/>
              </a:rPr>
              <a:t>le travail effectué avec les Maîtres de stage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fr-FR" dirty="0" smtClean="0">
                <a:solidFill>
                  <a:srgbClr val="002060"/>
                </a:solidFill>
                <a:latin typeface="+mj-lt"/>
              </a:rPr>
              <a:t>-  le prolongement créé</a:t>
            </a:r>
            <a:endParaRPr lang="fr-BE" dirty="0" smtClean="0">
              <a:solidFill>
                <a:srgbClr val="002060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fr-BE" dirty="0" smtClean="0">
                <a:solidFill>
                  <a:srgbClr val="002060"/>
                </a:solidFill>
                <a:latin typeface="+mj-lt"/>
              </a:rPr>
              <a:t>-  l’enrichissement personnel lié à ce type de collaboration</a:t>
            </a:r>
          </a:p>
          <a:p>
            <a:pPr>
              <a:defRPr/>
            </a:pP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40698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 smtClean="0"/>
              <a:t>Analyse du dispositif</a:t>
            </a:r>
            <a:endParaRPr lang="fr-BE" dirty="0"/>
          </a:p>
        </p:txBody>
      </p:sp>
      <p:pic>
        <p:nvPicPr>
          <p:cNvPr id="3" name="Imag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5491" y="3124200"/>
            <a:ext cx="2376488" cy="2484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525491" y="5723370"/>
            <a:ext cx="457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61C8CD"/>
              </a:buClr>
              <a:buFont typeface="Wingdings" panose="05000000000000000000" pitchFamily="2" charset="2"/>
              <a:buChar char="l"/>
              <a:defRPr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DF1A4F"/>
              </a:buClr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1D454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89329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BE" altLang="fr-FR" sz="800">
                <a:solidFill>
                  <a:schemeClr val="tx1"/>
                </a:solidFill>
                <a:hlinkClick r:id="rId4"/>
              </a:rPr>
              <a:t>http://www.directioninformatique.com/lanalyse-des-sentiments/16489</a:t>
            </a:r>
            <a:endParaRPr lang="fr-BE" altLang="fr-FR" sz="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fr-BE" altLang="fr-FR" sz="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42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4000" dirty="0"/>
              <a:t>Questionnaire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Sur e-learning et en format papier</a:t>
            </a:r>
          </a:p>
          <a:p>
            <a:pPr marL="0" indent="0">
              <a:buNone/>
            </a:pPr>
            <a:endParaRPr lang="fr-BE" dirty="0" smtClean="0"/>
          </a:p>
          <a:p>
            <a:r>
              <a:rPr lang="fr-BE" dirty="0" smtClean="0"/>
              <a:t>Participants :</a:t>
            </a:r>
          </a:p>
          <a:p>
            <a:pPr lvl="1"/>
            <a:r>
              <a:rPr lang="fr-BE" dirty="0" smtClean="0"/>
              <a:t>22 étudiants</a:t>
            </a:r>
          </a:p>
          <a:p>
            <a:pPr lvl="1"/>
            <a:r>
              <a:rPr lang="fr-BE" dirty="0" smtClean="0"/>
              <a:t>8 MS</a:t>
            </a:r>
          </a:p>
          <a:p>
            <a:pPr lvl="1"/>
            <a:r>
              <a:rPr lang="fr-BE" dirty="0" smtClean="0"/>
              <a:t>4 MA (physique, chimie, biologie)</a:t>
            </a:r>
          </a:p>
        </p:txBody>
      </p:sp>
    </p:spTree>
    <p:extLst>
      <p:ext uri="{BB962C8B-B14F-4D97-AF65-F5344CB8AC3E}">
        <p14:creationId xmlns:p14="http://schemas.microsoft.com/office/powerpoint/2010/main" val="2443293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051715" y="204150"/>
            <a:ext cx="7440488" cy="1527175"/>
          </a:xfrm>
        </p:spPr>
        <p:txBody>
          <a:bodyPr/>
          <a:lstStyle/>
          <a:p>
            <a:r>
              <a:rPr lang="fr-FR" sz="4000" dirty="0"/>
              <a:t>Commentaires/Suggestions</a:t>
            </a:r>
            <a:endParaRPr lang="fr-BE" sz="40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051715" y="2142699"/>
            <a:ext cx="8447964" cy="511791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fr-FR" sz="5100" dirty="0"/>
          </a:p>
          <a:p>
            <a:r>
              <a:rPr lang="fr-FR" sz="9600" dirty="0"/>
              <a:t>Points forts</a:t>
            </a:r>
          </a:p>
          <a:p>
            <a:pPr>
              <a:buNone/>
            </a:pPr>
            <a:endParaRPr lang="fr-FR" sz="9600" dirty="0"/>
          </a:p>
          <a:p>
            <a:r>
              <a:rPr lang="fr-FR" sz="9600" dirty="0"/>
              <a:t>Points à améliorer</a:t>
            </a:r>
          </a:p>
          <a:p>
            <a:pPr>
              <a:buNone/>
            </a:pPr>
            <a:endParaRPr lang="fr-FR" sz="9600" dirty="0"/>
          </a:p>
          <a:p>
            <a:r>
              <a:rPr lang="fr-FR" sz="9600" dirty="0"/>
              <a:t>La(les) plus-value(s) des ressources TICE utilisées?</a:t>
            </a:r>
          </a:p>
          <a:p>
            <a:pPr>
              <a:buNone/>
            </a:pPr>
            <a:endParaRPr lang="fr-FR" sz="9600" dirty="0"/>
          </a:p>
          <a:p>
            <a:r>
              <a:rPr lang="fr-FR" sz="9600" dirty="0"/>
              <a:t>Si c’était à refaire ? Conseils/ suggestions …</a:t>
            </a:r>
          </a:p>
          <a:p>
            <a:pPr>
              <a:buNone/>
            </a:pPr>
            <a:endParaRPr lang="fr-FR" sz="9600" dirty="0"/>
          </a:p>
          <a:p>
            <a:r>
              <a:rPr lang="fr-FR" sz="9600" dirty="0"/>
              <a:t>Souhaitez-vous poursuivre « l’aventure » l’année prochaine ? Si oui, quel jour vous conviendrait le mieux ? ….</a:t>
            </a:r>
          </a:p>
          <a:p>
            <a:pPr>
              <a:buNone/>
            </a:pPr>
            <a:endParaRPr lang="fr-BE" dirty="0"/>
          </a:p>
        </p:txBody>
      </p:sp>
      <p:pic>
        <p:nvPicPr>
          <p:cNvPr id="6" name="Image 5" descr="http://clusters.wallonie.be/servlet/Repository/projets-jpg.jpg?IDR=3758&amp;ID=5386&amp;IDQ=20&amp;LANG=fr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80856" y="1249724"/>
            <a:ext cx="171451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541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val="1033719578"/>
              </p:ext>
            </p:extLst>
          </p:nvPr>
        </p:nvGraphicFramePr>
        <p:xfrm>
          <a:off x="1621760" y="436729"/>
          <a:ext cx="10128963" cy="6223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à coins arrondis 2"/>
          <p:cNvSpPr/>
          <p:nvPr/>
        </p:nvSpPr>
        <p:spPr>
          <a:xfrm>
            <a:off x="2142699" y="1282891"/>
            <a:ext cx="4367283" cy="1132764"/>
          </a:xfrm>
          <a:prstGeom prst="round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77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phique 2"/>
          <p:cNvGraphicFramePr/>
          <p:nvPr>
            <p:extLst>
              <p:ext uri="{D42A27DB-BD31-4B8C-83A1-F6EECF244321}">
                <p14:modId xmlns:p14="http://schemas.microsoft.com/office/powerpoint/2010/main" val="2818185188"/>
              </p:ext>
            </p:extLst>
          </p:nvPr>
        </p:nvGraphicFramePr>
        <p:xfrm>
          <a:off x="1652337" y="577516"/>
          <a:ext cx="9388195" cy="5670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à coins arrondis 4"/>
          <p:cNvSpPr/>
          <p:nvPr/>
        </p:nvSpPr>
        <p:spPr>
          <a:xfrm>
            <a:off x="2579428" y="1569494"/>
            <a:ext cx="3330053" cy="409434"/>
          </a:xfrm>
          <a:prstGeom prst="round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à coins arrondis 5"/>
          <p:cNvSpPr/>
          <p:nvPr/>
        </p:nvSpPr>
        <p:spPr>
          <a:xfrm>
            <a:off x="2579428" y="2622646"/>
            <a:ext cx="3330053" cy="409434"/>
          </a:xfrm>
          <a:prstGeom prst="round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à coins arrondis 6"/>
          <p:cNvSpPr/>
          <p:nvPr/>
        </p:nvSpPr>
        <p:spPr>
          <a:xfrm>
            <a:off x="2579429" y="3032080"/>
            <a:ext cx="3330052" cy="409434"/>
          </a:xfrm>
          <a:prstGeom prst="round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80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phique 2"/>
          <p:cNvGraphicFramePr/>
          <p:nvPr>
            <p:extLst>
              <p:ext uri="{D42A27DB-BD31-4B8C-83A1-F6EECF244321}">
                <p14:modId xmlns:p14="http://schemas.microsoft.com/office/powerpoint/2010/main" val="3747712826"/>
              </p:ext>
            </p:extLst>
          </p:nvPr>
        </p:nvGraphicFramePr>
        <p:xfrm>
          <a:off x="1842449" y="736981"/>
          <a:ext cx="10249468" cy="5800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à coins arrondis 4"/>
          <p:cNvSpPr/>
          <p:nvPr/>
        </p:nvSpPr>
        <p:spPr>
          <a:xfrm>
            <a:off x="1842448" y="1310186"/>
            <a:ext cx="4913195" cy="2251880"/>
          </a:xfrm>
          <a:prstGeom prst="round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3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phique 2"/>
          <p:cNvGraphicFramePr/>
          <p:nvPr>
            <p:extLst>
              <p:ext uri="{D42A27DB-BD31-4B8C-83A1-F6EECF244321}">
                <p14:modId xmlns:p14="http://schemas.microsoft.com/office/powerpoint/2010/main" val="4010520847"/>
              </p:ext>
            </p:extLst>
          </p:nvPr>
        </p:nvGraphicFramePr>
        <p:xfrm>
          <a:off x="2099481" y="419038"/>
          <a:ext cx="8982503" cy="5613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à coins arrondis 4"/>
          <p:cNvSpPr/>
          <p:nvPr/>
        </p:nvSpPr>
        <p:spPr>
          <a:xfrm>
            <a:off x="2099479" y="1310186"/>
            <a:ext cx="4369560" cy="764274"/>
          </a:xfrm>
          <a:prstGeom prst="round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90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2112987" y="475965"/>
            <a:ext cx="8229600" cy="1066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/>
            </a:pPr>
            <a:r>
              <a:rPr lang="fr-FR" sz="4000" b="1" dirty="0" smtClean="0">
                <a:solidFill>
                  <a:srgbClr val="949599"/>
                </a:solidFill>
                <a:latin typeface="+mj-lt"/>
                <a:ea typeface="+mj-ea"/>
                <a:cs typeface="+mj-cs"/>
              </a:rPr>
              <a:t>Conclusions </a:t>
            </a:r>
            <a:r>
              <a:rPr lang="fr-FR" sz="4000" b="1" dirty="0">
                <a:solidFill>
                  <a:srgbClr val="949599"/>
                </a:solidFill>
                <a:latin typeface="+mj-lt"/>
                <a:ea typeface="+mj-ea"/>
                <a:cs typeface="+mj-cs"/>
              </a:rPr>
              <a:t>: Difficultés</a:t>
            </a:r>
            <a:endParaRPr lang="fr-BE" sz="4000" b="1" dirty="0">
              <a:solidFill>
                <a:srgbClr val="94959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230583" y="1708198"/>
            <a:ext cx="8366653" cy="4114800"/>
          </a:xfrm>
        </p:spPr>
        <p:txBody>
          <a:bodyPr/>
          <a:lstStyle/>
          <a:p>
            <a:pPr marL="0" indent="0">
              <a:buNone/>
              <a:defRPr/>
            </a:pPr>
            <a:endParaRPr lang="fr-BE" sz="1400" dirty="0"/>
          </a:p>
          <a:p>
            <a:pPr>
              <a:defRPr/>
            </a:pPr>
            <a:r>
              <a:rPr lang="fr-BE" dirty="0" smtClean="0"/>
              <a:t>Expérimentation et évaluation d’activités intégrant les TICE sur le terrain  (MS) </a:t>
            </a:r>
          </a:p>
          <a:p>
            <a:pPr marL="400050" lvl="1" indent="0">
              <a:buNone/>
              <a:defRPr/>
            </a:pPr>
            <a:r>
              <a:rPr lang="fr-BE" sz="3000" b="1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</a:t>
            </a:r>
            <a:r>
              <a:rPr lang="fr-BE" sz="3000" dirty="0" smtClean="0">
                <a:solidFill>
                  <a:srgbClr val="17406D"/>
                </a:solidFill>
                <a:sym typeface="Wingdings" panose="05000000000000000000" pitchFamily="2" charset="2"/>
              </a:rPr>
              <a:t> </a:t>
            </a:r>
            <a:r>
              <a:rPr lang="fr-BE" sz="3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Impliquer les étudiants (stage)</a:t>
            </a:r>
          </a:p>
          <a:p>
            <a:pPr marL="0" indent="0">
              <a:buNone/>
              <a:defRPr/>
            </a:pPr>
            <a:endParaRPr lang="fr-BE" sz="1800" dirty="0">
              <a:sym typeface="Wingdings" panose="05000000000000000000" pitchFamily="2" charset="2"/>
            </a:endParaRPr>
          </a:p>
          <a:p>
            <a:pPr>
              <a:defRPr/>
            </a:pPr>
            <a:r>
              <a:rPr lang="fr-BE" dirty="0" smtClean="0"/>
              <a:t>Hétérogénéité des savoir-faire technologiques </a:t>
            </a:r>
            <a:r>
              <a:rPr lang="fr-BE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 </a:t>
            </a:r>
            <a:r>
              <a:rPr lang="fr-BE" b="1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Repenser </a:t>
            </a:r>
            <a:r>
              <a:rPr lang="fr-BE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la formation aux </a:t>
            </a:r>
            <a:r>
              <a:rPr lang="fr-BE" b="1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TICE </a:t>
            </a:r>
            <a:r>
              <a:rPr lang="fr-BE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en l’intégrant </a:t>
            </a:r>
            <a:r>
              <a:rPr lang="fr-BE" b="1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plus </a:t>
            </a:r>
            <a:r>
              <a:rPr lang="fr-BE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dans le dispositif</a:t>
            </a:r>
            <a:endParaRPr lang="fr-BE" b="1" kern="120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  <a:defRPr/>
            </a:pPr>
            <a:r>
              <a:rPr lang="fr-BE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0798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24063" y="2071688"/>
            <a:ext cx="9031728" cy="4324350"/>
          </a:xfrm>
        </p:spPr>
        <p:txBody>
          <a:bodyPr/>
          <a:lstStyle/>
          <a:p>
            <a:pPr marL="0" indent="0">
              <a:buNone/>
              <a:defRPr/>
            </a:pPr>
            <a:endParaRPr lang="fr-BE" dirty="0" smtClean="0"/>
          </a:p>
          <a:p>
            <a:pPr marL="0" indent="0">
              <a:buNone/>
              <a:defRPr/>
            </a:pPr>
            <a:r>
              <a:rPr lang="fr-BE" sz="3200" b="1" dirty="0" smtClean="0"/>
              <a:t>Catégorie </a:t>
            </a:r>
            <a:r>
              <a:rPr lang="fr-BE" sz="3200" b="1" dirty="0"/>
              <a:t>pédagogique : Bachelier </a:t>
            </a:r>
            <a:r>
              <a:rPr lang="fr-BE" sz="3200" b="1" dirty="0" smtClean="0"/>
              <a:t>Sciences</a:t>
            </a:r>
          </a:p>
          <a:p>
            <a:pPr marL="0" indent="0">
              <a:buNone/>
              <a:defRPr/>
            </a:pPr>
            <a:r>
              <a:rPr lang="fr-BE" b="1" dirty="0" smtClean="0"/>
              <a:t>	MA Chimie</a:t>
            </a:r>
          </a:p>
          <a:p>
            <a:pPr marL="0" indent="0">
              <a:buNone/>
              <a:defRPr/>
            </a:pPr>
            <a:r>
              <a:rPr lang="fr-BE" b="1" dirty="0" smtClean="0"/>
              <a:t>	Collaboration				dans le cadre 	</a:t>
            </a:r>
          </a:p>
          <a:p>
            <a:pPr marL="0" indent="0">
              <a:buNone/>
              <a:defRPr/>
            </a:pPr>
            <a:r>
              <a:rPr lang="fr-BE" b="1" dirty="0"/>
              <a:t>	</a:t>
            </a:r>
            <a:r>
              <a:rPr lang="fr-BE" b="1" dirty="0" smtClean="0"/>
              <a:t>d’un projet européen</a:t>
            </a:r>
          </a:p>
          <a:p>
            <a:pPr marL="0" indent="0">
              <a:buNone/>
              <a:defRPr/>
            </a:pPr>
            <a:endParaRPr lang="fr-BE" dirty="0" smtClean="0"/>
          </a:p>
          <a:p>
            <a:pPr marL="0" indent="0">
              <a:buNone/>
              <a:defRPr/>
            </a:pPr>
            <a:endParaRPr lang="fr-BE" sz="1200" dirty="0">
              <a:solidFill>
                <a:schemeClr val="accent6">
                  <a:lumMod val="75000"/>
                </a:schemeClr>
              </a:solidFill>
              <a:latin typeface="+mj-lt"/>
              <a:sym typeface="Wingdings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fr-BE" sz="1100" dirty="0">
              <a:solidFill>
                <a:schemeClr val="accent6">
                  <a:lumMod val="75000"/>
                </a:schemeClr>
              </a:solidFill>
              <a:latin typeface="+mj-lt"/>
              <a:sym typeface="Wingdings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fr-BE" dirty="0"/>
          </a:p>
        </p:txBody>
      </p:sp>
      <p:pic>
        <p:nvPicPr>
          <p:cNvPr id="7171" name="Image 1" descr="Sainte-Croix_Q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349" y="661393"/>
            <a:ext cx="3673051" cy="105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itre 7"/>
          <p:cNvSpPr>
            <a:spLocks noGrp="1"/>
          </p:cNvSpPr>
          <p:nvPr>
            <p:ph type="title"/>
          </p:nvPr>
        </p:nvSpPr>
        <p:spPr>
          <a:xfrm>
            <a:off x="2220411" y="556181"/>
            <a:ext cx="8229600" cy="1066800"/>
          </a:xfrm>
        </p:spPr>
        <p:txBody>
          <a:bodyPr/>
          <a:lstStyle/>
          <a:p>
            <a:r>
              <a:rPr lang="fr-FR" altLang="fr-FR" sz="4000" dirty="0"/>
              <a:t>Mon contexte</a:t>
            </a:r>
            <a:endParaRPr lang="fr-BE" altLang="fr-FR" sz="4000" dirty="0"/>
          </a:p>
        </p:txBody>
      </p:sp>
      <p:pic>
        <p:nvPicPr>
          <p:cNvPr id="7173" name="Image 5" descr="logo_fond_blan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83"/>
          <a:stretch>
            <a:fillRect/>
          </a:stretch>
        </p:blipFill>
        <p:spPr bwMode="auto">
          <a:xfrm>
            <a:off x="5554664" y="3317994"/>
            <a:ext cx="2410589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projects.pixel-online.org/chemistrynetwork/info/impianto/img/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3667" y="4553863"/>
            <a:ext cx="3091197" cy="165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2748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2250283" y="475966"/>
            <a:ext cx="8229600" cy="1066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/>
            </a:pPr>
            <a:r>
              <a:rPr lang="fr-FR" sz="4000" b="1" dirty="0" smtClean="0">
                <a:solidFill>
                  <a:srgbClr val="949599"/>
                </a:solidFill>
                <a:latin typeface="+mj-lt"/>
                <a:ea typeface="+mj-ea"/>
                <a:cs typeface="+mj-cs"/>
              </a:rPr>
              <a:t>Conclusions </a:t>
            </a:r>
            <a:r>
              <a:rPr lang="fr-FR" sz="4000" b="1" dirty="0">
                <a:solidFill>
                  <a:srgbClr val="949599"/>
                </a:solidFill>
                <a:latin typeface="+mj-lt"/>
                <a:ea typeface="+mj-ea"/>
                <a:cs typeface="+mj-cs"/>
              </a:rPr>
              <a:t>: Bénéfices</a:t>
            </a:r>
            <a:endParaRPr lang="fr-BE" sz="4000" b="1" dirty="0">
              <a:solidFill>
                <a:srgbClr val="94959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351089" y="1762899"/>
            <a:ext cx="8027987" cy="4114800"/>
          </a:xfrm>
        </p:spPr>
        <p:txBody>
          <a:bodyPr/>
          <a:lstStyle/>
          <a:p>
            <a:pPr marL="0" indent="0">
              <a:buNone/>
              <a:defRPr/>
            </a:pPr>
            <a:endParaRPr lang="fr-BE" sz="1400" dirty="0"/>
          </a:p>
          <a:p>
            <a:pPr>
              <a:defRPr/>
            </a:pPr>
            <a:r>
              <a:rPr lang="fr-BE" dirty="0"/>
              <a:t>R</a:t>
            </a:r>
            <a:r>
              <a:rPr lang="fr-BE" dirty="0" smtClean="0"/>
              <a:t>éunir </a:t>
            </a:r>
            <a:r>
              <a:rPr lang="fr-BE" dirty="0"/>
              <a:t>des pairs </a:t>
            </a:r>
            <a:r>
              <a:rPr lang="fr-BE" dirty="0" smtClean="0"/>
              <a:t>issus </a:t>
            </a:r>
            <a:r>
              <a:rPr lang="fr-BE" dirty="0"/>
              <a:t>de la FI et du terrain autour d’un projet collaboratif </a:t>
            </a:r>
            <a:r>
              <a:rPr lang="fr-BE" dirty="0" smtClean="0"/>
              <a:t>visant une </a:t>
            </a:r>
            <a:r>
              <a:rPr lang="fr-BE" dirty="0"/>
              <a:t>production </a:t>
            </a:r>
            <a:r>
              <a:rPr lang="fr-BE" dirty="0" smtClean="0"/>
              <a:t>concrète</a:t>
            </a:r>
          </a:p>
          <a:p>
            <a:pPr marL="0" indent="0">
              <a:buNone/>
              <a:defRPr/>
            </a:pPr>
            <a:endParaRPr lang="fr-BE" sz="1050" dirty="0"/>
          </a:p>
          <a:p>
            <a:pPr>
              <a:defRPr/>
            </a:pPr>
            <a:r>
              <a:rPr lang="fr-BE" dirty="0" smtClean="0"/>
              <a:t>Accompagner </a:t>
            </a:r>
            <a:r>
              <a:rPr lang="fr-BE" dirty="0"/>
              <a:t>l</a:t>
            </a:r>
            <a:r>
              <a:rPr lang="fr-BE" dirty="0" smtClean="0"/>
              <a:t>es étudiants dans leur réflexion  </a:t>
            </a:r>
            <a:r>
              <a:rPr lang="fr-FR" dirty="0"/>
              <a:t>sur les usages  pédagogiques réfléchis des TICE.</a:t>
            </a:r>
            <a:endParaRPr lang="fr-BE" dirty="0" smtClean="0"/>
          </a:p>
          <a:p>
            <a:pPr marL="0" indent="0">
              <a:buNone/>
              <a:defRPr/>
            </a:pPr>
            <a:r>
              <a:rPr lang="fr-BE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2255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re 7"/>
          <p:cNvSpPr>
            <a:spLocks noGrp="1"/>
          </p:cNvSpPr>
          <p:nvPr>
            <p:ph type="title"/>
          </p:nvPr>
        </p:nvSpPr>
        <p:spPr>
          <a:xfrm>
            <a:off x="2004704" y="695493"/>
            <a:ext cx="9753600" cy="1527175"/>
          </a:xfrm>
        </p:spPr>
        <p:txBody>
          <a:bodyPr/>
          <a:lstStyle/>
          <a:p>
            <a:r>
              <a:rPr lang="fr-BE" sz="3600" kern="12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/>
            </a:r>
            <a:br>
              <a:rPr lang="fr-BE" sz="3600" kern="1200" dirty="0" smtClean="0">
                <a:solidFill>
                  <a:schemeClr val="accent2"/>
                </a:solidFill>
                <a:sym typeface="Wingdings" panose="05000000000000000000" pitchFamily="2" charset="2"/>
              </a:rPr>
            </a:br>
            <a:r>
              <a:rPr lang="fr-BE" sz="3600" kern="1200" dirty="0" smtClean="0">
                <a:solidFill>
                  <a:srgbClr val="D5334A"/>
                </a:solidFill>
                <a:sym typeface="Wingdings" panose="05000000000000000000" pitchFamily="2" charset="2"/>
              </a:rPr>
              <a:t> </a:t>
            </a:r>
            <a:r>
              <a:rPr lang="fr-BE" sz="3600" kern="1200" dirty="0">
                <a:solidFill>
                  <a:srgbClr val="D5334A"/>
                </a:solidFill>
              </a:rPr>
              <a:t>Le transfert en situation professionnelle</a:t>
            </a:r>
            <a:r>
              <a:rPr lang="fr-BE" sz="3600" kern="1200" dirty="0">
                <a:solidFill>
                  <a:schemeClr val="accent2"/>
                </a:solidFill>
              </a:rPr>
              <a:t/>
            </a:r>
            <a:br>
              <a:rPr lang="fr-BE" sz="3600" kern="1200" dirty="0">
                <a:solidFill>
                  <a:schemeClr val="accent2"/>
                </a:solidFill>
              </a:rPr>
            </a:br>
            <a:endParaRPr lang="fr-BE" altLang="fr-FR" sz="3600" dirty="0" smtClean="0"/>
          </a:p>
        </p:txBody>
      </p:sp>
      <p:pic>
        <p:nvPicPr>
          <p:cNvPr id="5" name="Picture 4" descr="http://blog.mediamiu.com/wp-content/uploads/2012/10/transfert-site-local-dista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3613" y="2989263"/>
            <a:ext cx="5715000" cy="209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ctangle 1"/>
          <p:cNvSpPr>
            <a:spLocks noChangeArrowheads="1"/>
          </p:cNvSpPr>
          <p:nvPr/>
        </p:nvSpPr>
        <p:spPr bwMode="auto">
          <a:xfrm>
            <a:off x="5016502" y="5373691"/>
            <a:ext cx="52816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61C8CD"/>
              </a:buClr>
              <a:buFont typeface="Wingdings" panose="05000000000000000000" pitchFamily="2" charset="2"/>
              <a:buChar char="l"/>
              <a:defRPr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DF1A4F"/>
              </a:buClr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1D454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89329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5AA4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BE" altLang="fr-FR" sz="800">
                <a:solidFill>
                  <a:schemeClr val="tx1"/>
                </a:solidFill>
                <a:hlinkClick r:id="rId4"/>
              </a:rPr>
              <a:t>http://blog.mediamiu.com/transferer-son-site-distant-wordpress-en-local-sans-risque-en-moins-de-10-etapes</a:t>
            </a:r>
            <a:endParaRPr lang="fr-BE" altLang="fr-FR" sz="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BE" altLang="fr-FR" sz="800">
                <a:solidFill>
                  <a:schemeClr val="tx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07504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996738" y="227090"/>
            <a:ext cx="8881033" cy="5507249"/>
          </a:xfrm>
        </p:spPr>
        <p:txBody>
          <a:bodyPr>
            <a:normAutofit/>
          </a:bodyPr>
          <a:lstStyle/>
          <a:p>
            <a:pPr>
              <a:buNone/>
            </a:pPr>
            <a:endParaRPr lang="fr-BE" sz="3200" b="1" dirty="0">
              <a:solidFill>
                <a:schemeClr val="accent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algn="ctr">
              <a:buNone/>
            </a:pPr>
            <a:endParaRPr lang="fr-BE" sz="3200" b="1" dirty="0" smtClean="0">
              <a:solidFill>
                <a:schemeClr val="accent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algn="ctr">
              <a:buNone/>
            </a:pPr>
            <a:endParaRPr lang="fr-BE" sz="3200" b="1" dirty="0">
              <a:solidFill>
                <a:schemeClr val="accent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algn="ctr">
              <a:buNone/>
            </a:pPr>
            <a:endParaRPr lang="fr-BE" sz="3200" b="1" dirty="0" smtClean="0">
              <a:solidFill>
                <a:schemeClr val="accent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fr-BE" sz="5400" dirty="0" smtClean="0">
                <a:ln w="0"/>
                <a:solidFill>
                  <a:srgbClr val="D5334A"/>
                </a:solidFill>
                <a:effectLst>
                  <a:reflection blurRad="6350" stA="53000" endA="300" endPos="35500" dir="5400000" sy="-90000" algn="bl" rotWithShape="0"/>
                </a:effectLst>
              </a:rPr>
              <a:t>Merci </a:t>
            </a:r>
            <a:r>
              <a:rPr lang="fr-BE" sz="5400" dirty="0">
                <a:ln w="0"/>
                <a:solidFill>
                  <a:srgbClr val="D5334A"/>
                </a:solidFill>
                <a:effectLst>
                  <a:reflection blurRad="6350" stA="53000" endA="300" endPos="35500" dir="5400000" sy="-90000" algn="bl" rotWithShape="0"/>
                </a:effectLst>
              </a:rPr>
              <a:t>pour votre a</a:t>
            </a:r>
            <a:r>
              <a:rPr lang="fr-BE" sz="5400" dirty="0" smtClean="0">
                <a:ln w="0"/>
                <a:solidFill>
                  <a:srgbClr val="D5334A"/>
                </a:solidFill>
                <a:effectLst>
                  <a:reflection blurRad="6350" stA="53000" endA="300" endPos="35500" dir="5400000" sy="-90000" algn="bl" rotWithShape="0"/>
                </a:effectLst>
              </a:rPr>
              <a:t>ttention </a:t>
            </a:r>
            <a:r>
              <a:rPr lang="fr-BE" sz="5400" dirty="0">
                <a:ln w="0"/>
                <a:solidFill>
                  <a:srgbClr val="D5334A"/>
                </a:solidFill>
                <a:effectLst>
                  <a:reflection blurRad="6350" stA="53000" endA="300" endPos="35500" dir="5400000" sy="-90000" algn="bl" rotWithShape="0"/>
                </a:effectLst>
              </a:rPr>
              <a:t>!</a:t>
            </a:r>
            <a:endParaRPr lang="fr-FR" sz="5400" dirty="0">
              <a:ln w="0"/>
              <a:solidFill>
                <a:srgbClr val="D5334A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955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89" y="1"/>
            <a:ext cx="2422524" cy="154214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34" y="2032001"/>
            <a:ext cx="10775476" cy="386434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961621"/>
            <a:ext cx="9465733" cy="164027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28134" y="5909790"/>
            <a:ext cx="107754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500" dirty="0" smtClean="0">
                <a:solidFill>
                  <a:prstClr val="white"/>
                </a:solidFill>
                <a:latin typeface="Avenir Next Condensed Regular"/>
                <a:ea typeface="ＭＳ Ｐゴシック" charset="0"/>
                <a:cs typeface="Avenir Next Condensed Regular"/>
              </a:rPr>
              <a:t>Le projet HETICE 2014-2020 est soutenu par le Fonds Social Européen</a:t>
            </a:r>
            <a:endParaRPr lang="fr-FR" sz="2500" dirty="0">
              <a:solidFill>
                <a:prstClr val="white"/>
              </a:solidFill>
              <a:latin typeface="Avenir Next Condensed Regular"/>
              <a:ea typeface="ＭＳ Ｐゴシック" charset="0"/>
              <a:cs typeface="Avenir Next Condense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6189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à coins arrondis 7"/>
          <p:cNvSpPr/>
          <p:nvPr/>
        </p:nvSpPr>
        <p:spPr>
          <a:xfrm>
            <a:off x="2309785" y="1857364"/>
            <a:ext cx="7072363" cy="421484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defRPr/>
            </a:pP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defRPr/>
            </a:pP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defRPr/>
            </a:pP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defRPr/>
            </a:pP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defRPr/>
            </a:pP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defRPr/>
            </a:pP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defRPr/>
            </a:pP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defRPr/>
            </a:pPr>
            <a:endParaRPr lang="fr-F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fr-F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 scénario pédagogique intégrant les TICE</a:t>
            </a:r>
            <a:endParaRPr lang="fr-BE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6596067" y="2643182"/>
            <a:ext cx="2571768" cy="192882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latin typeface="+mj-lt"/>
              </a:rPr>
              <a:t>      </a:t>
            </a:r>
            <a:r>
              <a:rPr lang="fr-FR" b="1" dirty="0">
                <a:latin typeface="+mj-lt"/>
              </a:rPr>
              <a:t>Construire</a:t>
            </a:r>
            <a:endParaRPr lang="fr-BE" b="1" dirty="0">
              <a:latin typeface="+mj-lt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4524364" y="2643182"/>
            <a:ext cx="2571768" cy="1928826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       </a:t>
            </a:r>
            <a:r>
              <a:rPr lang="fr-FR" dirty="0">
                <a:latin typeface="+mj-lt"/>
              </a:rPr>
              <a:t> </a:t>
            </a:r>
            <a:r>
              <a:rPr lang="fr-FR" b="1" dirty="0">
                <a:latin typeface="+mj-lt"/>
              </a:rPr>
              <a:t>Co-Construire</a:t>
            </a:r>
            <a:endParaRPr lang="fr-BE" b="1" dirty="0">
              <a:latin typeface="+mj-lt"/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2452663" y="2643182"/>
            <a:ext cx="2571768" cy="1928826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+mj-lt"/>
              </a:rPr>
              <a:t>Vivre</a:t>
            </a:r>
            <a:endParaRPr lang="fr-BE" b="1" dirty="0">
              <a:latin typeface="+mj-lt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2667001" y="2214563"/>
            <a:ext cx="1285875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/>
              <a:t>1</a:t>
            </a:r>
            <a:r>
              <a:rPr lang="fr-FR" b="1" baseline="30000" dirty="0"/>
              <a:t>ère</a:t>
            </a:r>
            <a:r>
              <a:rPr lang="fr-FR" b="1" dirty="0"/>
              <a:t> Bac</a:t>
            </a:r>
            <a:endParaRPr lang="fr-BE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4738689" y="2214563"/>
            <a:ext cx="1285875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/>
              <a:t>2</a:t>
            </a:r>
            <a:r>
              <a:rPr lang="fr-FR" b="1" baseline="30000" dirty="0"/>
              <a:t>ème</a:t>
            </a:r>
            <a:r>
              <a:rPr lang="fr-FR" b="1" dirty="0"/>
              <a:t> Bac</a:t>
            </a:r>
            <a:endParaRPr lang="fr-BE" b="1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6738940" y="2214563"/>
            <a:ext cx="1285875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/>
              <a:t>3</a:t>
            </a:r>
            <a:r>
              <a:rPr lang="fr-FR" b="1" baseline="30000" dirty="0"/>
              <a:t>ème</a:t>
            </a:r>
            <a:r>
              <a:rPr lang="fr-FR" b="1" dirty="0"/>
              <a:t> Bac</a:t>
            </a:r>
            <a:endParaRPr lang="fr-BE" b="1" dirty="0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2309787" y="714365"/>
            <a:ext cx="8229600" cy="5715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4400" dirty="0"/>
              <a:t/>
            </a:r>
            <a:br>
              <a:rPr lang="fr-FR" sz="4400" dirty="0"/>
            </a:br>
            <a:r>
              <a:rPr lang="fr-FR" sz="4400" dirty="0"/>
              <a:t>En FI </a:t>
            </a:r>
            <a:r>
              <a:rPr lang="fr-FR" sz="3600" dirty="0"/>
              <a:t>(formation initiale)</a:t>
            </a:r>
            <a:r>
              <a:rPr lang="fr-FR" sz="4400" dirty="0"/>
              <a:t/>
            </a:r>
            <a:br>
              <a:rPr lang="fr-FR" sz="4400" dirty="0"/>
            </a:br>
            <a:endParaRPr lang="fr-BE" sz="3200" dirty="0">
              <a:solidFill>
                <a:schemeClr val="bg1">
                  <a:lumMod val="50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688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3749" y="629709"/>
            <a:ext cx="9637185" cy="1066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4000" dirty="0"/>
              <a:t>Compétences professionnelles visées</a:t>
            </a:r>
            <a:endParaRPr lang="fr-BE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63749" y="2133602"/>
            <a:ext cx="8229600" cy="40735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fr-BE" dirty="0" smtClean="0">
                <a:solidFill>
                  <a:srgbClr val="002060"/>
                </a:solidFill>
                <a:latin typeface="+mj-lt"/>
              </a:rPr>
              <a:t>Entretenir un rapport critique et autonome avec le savoir scientifique et oser innover</a:t>
            </a:r>
          </a:p>
          <a:p>
            <a:pPr>
              <a:defRPr/>
            </a:pPr>
            <a:r>
              <a:rPr lang="fr-BE" dirty="0" smtClean="0">
                <a:solidFill>
                  <a:srgbClr val="002060"/>
                </a:solidFill>
                <a:latin typeface="+mj-lt"/>
              </a:rPr>
              <a:t>Développer une expertise dans les contenus enseignés et dans la méthodologie de leur enseignement</a:t>
            </a:r>
          </a:p>
          <a:p>
            <a:pPr>
              <a:defRPr/>
            </a:pPr>
            <a:r>
              <a:rPr lang="fr-BE" dirty="0" smtClean="0">
                <a:solidFill>
                  <a:srgbClr val="002060"/>
                </a:solidFill>
                <a:latin typeface="+mj-lt"/>
              </a:rPr>
              <a:t>Concevoir, planifier et critiquer des situations d’apprentissage qui visent le développement de chaque élève dans toutes ses dimensions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fr-BE" sz="1400" dirty="0"/>
              <a:t>(</a:t>
            </a:r>
            <a:r>
              <a:rPr lang="fr-BE" sz="1400" dirty="0" err="1"/>
              <a:t>cfr</a:t>
            </a:r>
            <a:r>
              <a:rPr lang="fr-BE" sz="1400" dirty="0"/>
              <a:t>. nouveau référentiel de compétences de l’enseignant, Conseil supérieur pédagogique).</a:t>
            </a:r>
          </a:p>
          <a:p>
            <a:pPr>
              <a:defRPr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79454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/>
          <p:cNvSpPr>
            <a:spLocks noGrp="1"/>
          </p:cNvSpPr>
          <p:nvPr>
            <p:ph type="title"/>
          </p:nvPr>
        </p:nvSpPr>
        <p:spPr>
          <a:xfrm>
            <a:off x="2032002" y="354275"/>
            <a:ext cx="7780740" cy="1527175"/>
          </a:xfrm>
        </p:spPr>
        <p:txBody>
          <a:bodyPr/>
          <a:lstStyle/>
          <a:p>
            <a:r>
              <a:rPr lang="fr-BE" altLang="fr-FR" sz="4000" dirty="0" smtClean="0"/>
              <a:t>Structure</a:t>
            </a: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4169992"/>
              </p:ext>
            </p:extLst>
          </p:nvPr>
        </p:nvGraphicFramePr>
        <p:xfrm>
          <a:off x="1382109" y="954087"/>
          <a:ext cx="9692291" cy="5717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9209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1DAAD06-F9A4-43DB-A28E-A14A94B630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41DAAD06-F9A4-43DB-A28E-A14A94B630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78194A2-CC77-4366-9A4A-D0BEE71520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278194A2-CC77-4366-9A4A-D0BEE71520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4E055CD-921C-49EE-B6DD-340358E62F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F4E055CD-921C-49EE-B6DD-340358E62F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0ADE617-0256-4CA8-98E3-BAC3D7E2A5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dgm id="{E0ADE617-0256-4CA8-98E3-BAC3D7E2A5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 smtClean="0"/>
              <a:t>Origine/contexte</a:t>
            </a:r>
            <a:endParaRPr lang="fr-BE" dirty="0"/>
          </a:p>
        </p:txBody>
      </p:sp>
      <p:pic>
        <p:nvPicPr>
          <p:cNvPr id="6" name="Picture 4" descr="http://www.creactifs.com/wp-content/uploads/2011/10/id%C3%A9e-cr%C3%A9ation-d-entrepri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444" y="2873377"/>
            <a:ext cx="309562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81867" y="5778500"/>
            <a:ext cx="30583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4"/>
              </a:rPr>
              <a:t>http://www.creactifs.com/trouver-une-idee</a:t>
            </a:r>
            <a:r>
              <a:rPr lang="en-US" sz="1200" dirty="0" smtClean="0">
                <a:hlinkClick r:id="rId4"/>
              </a:rPr>
              <a:t>/</a:t>
            </a:r>
            <a:endParaRPr lang="en-US" sz="1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534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4000" dirty="0"/>
              <a:t>Origine du </a:t>
            </a:r>
            <a:r>
              <a:rPr lang="fr-BE" sz="4000" dirty="0" smtClean="0"/>
              <a:t>projet </a:t>
            </a:r>
            <a:r>
              <a:rPr lang="fr-BE" sz="4000" dirty="0" err="1" smtClean="0"/>
              <a:t>TICESciences</a:t>
            </a:r>
            <a:r>
              <a:rPr lang="fr-BE" sz="4000" dirty="0" smtClean="0"/>
              <a:t> </a:t>
            </a:r>
            <a:endParaRPr lang="en-US" sz="4000" dirty="0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432552012"/>
              </p:ext>
            </p:extLst>
          </p:nvPr>
        </p:nvGraphicFramePr>
        <p:xfrm>
          <a:off x="2032000" y="1233063"/>
          <a:ext cx="8720667" cy="4981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96554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93D5E4-FA7A-4C91-8217-0E95C7E7F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A993D5E4-FA7A-4C91-8217-0E95C7E7F3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8777F8-AEE0-4797-9A9F-8FA447702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ED8777F8-AEE0-4797-9A9F-8FA447702E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6A130B-DA92-4D94-8922-3D8D56006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F86A130B-DA92-4D94-8922-3D8D560064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7C957A2-40E9-4DD5-B3FC-D92FBDA41E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57C957A2-40E9-4DD5-B3FC-D92FBDA41E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A2759C-EB3A-4061-B233-277E26A09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58A2759C-EB3A-4061-B233-277E26A099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8CF32C-478E-4CAC-862A-DEF68B47F7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E98CF32C-478E-4CAC-862A-DEF68B47F7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hème ste Croix">
  <a:themeElements>
    <a:clrScheme name="Ble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Éch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É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Thème ste Croix" id="{2921DE41-54EF-4A9B-8859-29AC4AC10E7C}" vid="{33D6B356-27CA-4C7C-88C9-AA07CACBB11D}"/>
    </a:ext>
  </a:extLst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ste Croix</Template>
  <TotalTime>1769</TotalTime>
  <Words>947</Words>
  <Application>Microsoft Macintosh PowerPoint</Application>
  <PresentationFormat>Personnalisé</PresentationFormat>
  <Paragraphs>292</Paragraphs>
  <Slides>43</Slides>
  <Notes>40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43</vt:i4>
      </vt:variant>
    </vt:vector>
  </HeadingPairs>
  <TitlesOfParts>
    <vt:vector size="45" baseType="lpstr">
      <vt:lpstr>Thème ste Croix</vt:lpstr>
      <vt:lpstr>1_Thème Office</vt:lpstr>
      <vt:lpstr>Partage d’expériences</vt:lpstr>
      <vt:lpstr>Présentation PowerPoint</vt:lpstr>
      <vt:lpstr>TICESciences </vt:lpstr>
      <vt:lpstr>Mon contexte</vt:lpstr>
      <vt:lpstr> En FI (formation initiale) </vt:lpstr>
      <vt:lpstr>Compétences professionnelles visées</vt:lpstr>
      <vt:lpstr>Structure</vt:lpstr>
      <vt:lpstr>Origine/contexte</vt:lpstr>
      <vt:lpstr>Origine du projet TICESciences </vt:lpstr>
      <vt:lpstr>Contexte du projet (15/16) </vt:lpstr>
      <vt:lpstr>Dispositif</vt:lpstr>
      <vt:lpstr>Groupe de travail TICESciences</vt:lpstr>
      <vt:lpstr>Objectif général</vt:lpstr>
      <vt:lpstr>Présentation PowerPoint</vt:lpstr>
      <vt:lpstr>Déroulement</vt:lpstr>
      <vt:lpstr>Aspect didactique</vt:lpstr>
      <vt:lpstr>  La démarche d’investigation</vt:lpstr>
      <vt:lpstr>   Usages des TICE</vt:lpstr>
      <vt:lpstr>« Les usages des TICE comme outils cognitifs ne seront efficaces que dans une approche pédagogique basée sur la découverte et la construction des connaissances par les élèves »  BETRANCOURT M (2007)</vt:lpstr>
      <vt:lpstr>Présentation PowerPoint</vt:lpstr>
      <vt:lpstr>Présentation PowerPoint</vt:lpstr>
      <vt:lpstr>Canevas « démarche d’investigation »</vt:lpstr>
      <vt:lpstr>Présentation PowerPoint</vt:lpstr>
      <vt:lpstr>Présentation PowerPoint</vt:lpstr>
      <vt:lpstr>Ressources</vt:lpstr>
      <vt:lpstr>Présentation PowerPoint</vt:lpstr>
      <vt:lpstr>Présentation PowerPoint</vt:lpstr>
      <vt:lpstr>Présentation PowerPoint</vt:lpstr>
      <vt:lpstr>Objectifs des présentations</vt:lpstr>
      <vt:lpstr>Exemple de séquence</vt:lpstr>
      <vt:lpstr>Evaluation des étudiants</vt:lpstr>
      <vt:lpstr>Analyse du dispositif</vt:lpstr>
      <vt:lpstr>Questionnaire</vt:lpstr>
      <vt:lpstr>Commentaires/Suggestions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 Le transfert en situation professionnelle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TICESciences</dc:title>
  <dc:creator>Divna BRAJKOVIC</dc:creator>
  <cp:lastModifiedBy>Jonathan Rappe</cp:lastModifiedBy>
  <cp:revision>89</cp:revision>
  <cp:lastPrinted>2015-12-13T13:12:52Z</cp:lastPrinted>
  <dcterms:created xsi:type="dcterms:W3CDTF">2015-12-07T15:40:24Z</dcterms:created>
  <dcterms:modified xsi:type="dcterms:W3CDTF">2015-12-14T14:52:35Z</dcterms:modified>
</cp:coreProperties>
</file>